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notesMasterIdLst>
    <p:notesMasterId r:id="rId19"/>
  </p:notesMasterIdLst>
  <p:sldIdLst>
    <p:sldId id="299" r:id="rId2"/>
    <p:sldId id="2147481644" r:id="rId3"/>
    <p:sldId id="2147481643" r:id="rId4"/>
    <p:sldId id="2147482359" r:id="rId5"/>
    <p:sldId id="257" r:id="rId6"/>
    <p:sldId id="367" r:id="rId7"/>
    <p:sldId id="368" r:id="rId8"/>
    <p:sldId id="378" r:id="rId9"/>
    <p:sldId id="370" r:id="rId10"/>
    <p:sldId id="369" r:id="rId11"/>
    <p:sldId id="371" r:id="rId12"/>
    <p:sldId id="375" r:id="rId13"/>
    <p:sldId id="377" r:id="rId14"/>
    <p:sldId id="372" r:id="rId15"/>
    <p:sldId id="2147482360" r:id="rId16"/>
    <p:sldId id="261" r:id="rId17"/>
    <p:sldId id="26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99"/>
    <a:srgbClr val="2A50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74E64E-A635-4D15-8EAC-B17CD92BD4B2}" v="125" dt="2025-03-30T00:45:04.3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85" autoAdjust="0"/>
    <p:restoredTop sz="79608" autoAdjust="0"/>
  </p:normalViewPr>
  <p:slideViewPr>
    <p:cSldViewPr snapToGrid="0">
      <p:cViewPr varScale="1">
        <p:scale>
          <a:sx n="77" d="100"/>
          <a:sy n="77" d="100"/>
        </p:scale>
        <p:origin x="1068" y="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yna Ferris" userId="86aeac9f-971e-413b-9f78-ace434bd0a60" providerId="ADAL" clId="{B7F70964-E4AF-4D29-8F29-58699EEEA439}"/>
    <pc:docChg chg="undo redo custSel modSld">
      <pc:chgData name="Kristyna Ferris" userId="86aeac9f-971e-413b-9f78-ace434bd0a60" providerId="ADAL" clId="{B7F70964-E4AF-4D29-8F29-58699EEEA439}" dt="2024-04-18T16:00:18.489" v="249" actId="20577"/>
      <pc:docMkLst>
        <pc:docMk/>
      </pc:docMkLst>
      <pc:sldChg chg="modSp mod">
        <pc:chgData name="Kristyna Ferris" userId="86aeac9f-971e-413b-9f78-ace434bd0a60" providerId="ADAL" clId="{B7F70964-E4AF-4D29-8F29-58699EEEA439}" dt="2024-04-18T15:59:12.883" v="200" actId="207"/>
        <pc:sldMkLst>
          <pc:docMk/>
          <pc:sldMk cId="949436070" sldId="257"/>
        </pc:sldMkLst>
      </pc:sldChg>
      <pc:sldChg chg="modSp mod">
        <pc:chgData name="Kristyna Ferris" userId="86aeac9f-971e-413b-9f78-ace434bd0a60" providerId="ADAL" clId="{B7F70964-E4AF-4D29-8F29-58699EEEA439}" dt="2024-04-18T15:53:30.174" v="51" actId="20577"/>
        <pc:sldMkLst>
          <pc:docMk/>
          <pc:sldMk cId="1345791448" sldId="263"/>
        </pc:sldMkLst>
      </pc:sldChg>
      <pc:sldChg chg="modSp mod">
        <pc:chgData name="Kristyna Ferris" userId="86aeac9f-971e-413b-9f78-ace434bd0a60" providerId="ADAL" clId="{B7F70964-E4AF-4D29-8F29-58699EEEA439}" dt="2024-04-18T15:59:50.281" v="238" actId="20577"/>
        <pc:sldMkLst>
          <pc:docMk/>
          <pc:sldMk cId="4068800903" sldId="367"/>
        </pc:sldMkLst>
      </pc:sldChg>
      <pc:sldChg chg="modSp mod">
        <pc:chgData name="Kristyna Ferris" userId="86aeac9f-971e-413b-9f78-ace434bd0a60" providerId="ADAL" clId="{B7F70964-E4AF-4D29-8F29-58699EEEA439}" dt="2024-04-18T16:00:18.489" v="249" actId="20577"/>
        <pc:sldMkLst>
          <pc:docMk/>
          <pc:sldMk cId="1025252409" sldId="370"/>
        </pc:sldMkLst>
      </pc:sldChg>
    </pc:docChg>
  </pc:docChgLst>
  <pc:docChgLst>
    <pc:chgData name="Kristyna Ferris" userId="86aeac9f-971e-413b-9f78-ace434bd0a60" providerId="ADAL" clId="{CA6271D3-4F06-40AC-AA25-6DD164CBD8CC}"/>
    <pc:docChg chg="undo custSel addSld delSld modSld sldOrd">
      <pc:chgData name="Kristyna Ferris" userId="86aeac9f-971e-413b-9f78-ace434bd0a60" providerId="ADAL" clId="{CA6271D3-4F06-40AC-AA25-6DD164CBD8CC}" dt="2024-04-20T14:19:28.998" v="4512" actId="20577"/>
      <pc:docMkLst>
        <pc:docMk/>
      </pc:docMkLst>
      <pc:sldChg chg="addSp delSp modSp mod setBg">
        <pc:chgData name="Kristyna Ferris" userId="86aeac9f-971e-413b-9f78-ace434bd0a60" providerId="ADAL" clId="{CA6271D3-4F06-40AC-AA25-6DD164CBD8CC}" dt="2024-04-17T00:30:38.843" v="1553" actId="14100"/>
        <pc:sldMkLst>
          <pc:docMk/>
          <pc:sldMk cId="949436070" sldId="257"/>
        </pc:sldMkLst>
      </pc:sldChg>
      <pc:sldChg chg="del">
        <pc:chgData name="Kristyna Ferris" userId="86aeac9f-971e-413b-9f78-ace434bd0a60" providerId="ADAL" clId="{CA6271D3-4F06-40AC-AA25-6DD164CBD8CC}" dt="2024-04-16T23:59:23.586" v="1396" actId="47"/>
        <pc:sldMkLst>
          <pc:docMk/>
          <pc:sldMk cId="2660162150" sldId="260"/>
        </pc:sldMkLst>
      </pc:sldChg>
      <pc:sldChg chg="addSp delSp modSp mod">
        <pc:chgData name="Kristyna Ferris" userId="86aeac9f-971e-413b-9f78-ace434bd0a60" providerId="ADAL" clId="{CA6271D3-4F06-40AC-AA25-6DD164CBD8CC}" dt="2024-04-17T03:13:36.138" v="3812" actId="1076"/>
        <pc:sldMkLst>
          <pc:docMk/>
          <pc:sldMk cId="1864573609" sldId="261"/>
        </pc:sldMkLst>
      </pc:sldChg>
      <pc:sldChg chg="addSp delSp modSp mod">
        <pc:chgData name="Kristyna Ferris" userId="86aeac9f-971e-413b-9f78-ace434bd0a60" providerId="ADAL" clId="{CA6271D3-4F06-40AC-AA25-6DD164CBD8CC}" dt="2024-04-16T23:59:04.790" v="1393" actId="1076"/>
        <pc:sldMkLst>
          <pc:docMk/>
          <pc:sldMk cId="1345791448" sldId="263"/>
        </pc:sldMkLst>
      </pc:sldChg>
      <pc:sldChg chg="addSp delSp modSp del mod">
        <pc:chgData name="Kristyna Ferris" userId="86aeac9f-971e-413b-9f78-ace434bd0a60" providerId="ADAL" clId="{CA6271D3-4F06-40AC-AA25-6DD164CBD8CC}" dt="2024-04-17T00:47:40.601" v="1634" actId="2696"/>
        <pc:sldMkLst>
          <pc:docMk/>
          <pc:sldMk cId="4010742921" sldId="264"/>
        </pc:sldMkLst>
      </pc:sldChg>
      <pc:sldChg chg="del">
        <pc:chgData name="Kristyna Ferris" userId="86aeac9f-971e-413b-9f78-ace434bd0a60" providerId="ADAL" clId="{CA6271D3-4F06-40AC-AA25-6DD164CBD8CC}" dt="2024-04-16T23:59:19.154" v="1395" actId="47"/>
        <pc:sldMkLst>
          <pc:docMk/>
          <pc:sldMk cId="1668367976" sldId="266"/>
        </pc:sldMkLst>
      </pc:sldChg>
      <pc:sldChg chg="del">
        <pc:chgData name="Kristyna Ferris" userId="86aeac9f-971e-413b-9f78-ace434bd0a60" providerId="ADAL" clId="{CA6271D3-4F06-40AC-AA25-6DD164CBD8CC}" dt="2024-04-16T23:59:17.635" v="1394" actId="47"/>
        <pc:sldMkLst>
          <pc:docMk/>
          <pc:sldMk cId="146538252" sldId="267"/>
        </pc:sldMkLst>
      </pc:sldChg>
      <pc:sldChg chg="modSp">
        <pc:chgData name="Kristyna Ferris" userId="86aeac9f-971e-413b-9f78-ace434bd0a60" providerId="ADAL" clId="{CA6271D3-4F06-40AC-AA25-6DD164CBD8CC}" dt="2024-04-10T01:22:41.105" v="56" actId="20577"/>
        <pc:sldMkLst>
          <pc:docMk/>
          <pc:sldMk cId="654139468" sldId="299"/>
        </pc:sldMkLst>
      </pc:sldChg>
      <pc:sldChg chg="del">
        <pc:chgData name="Kristyna Ferris" userId="86aeac9f-971e-413b-9f78-ace434bd0a60" providerId="ADAL" clId="{CA6271D3-4F06-40AC-AA25-6DD164CBD8CC}" dt="2024-04-10T01:29:25.639" v="61" actId="2696"/>
        <pc:sldMkLst>
          <pc:docMk/>
          <pc:sldMk cId="4132263986" sldId="360"/>
        </pc:sldMkLst>
      </pc:sldChg>
      <pc:sldChg chg="addSp delSp modSp del mod">
        <pc:chgData name="Kristyna Ferris" userId="86aeac9f-971e-413b-9f78-ace434bd0a60" providerId="ADAL" clId="{CA6271D3-4F06-40AC-AA25-6DD164CBD8CC}" dt="2024-04-17T00:47:22.503" v="1632" actId="2696"/>
        <pc:sldMkLst>
          <pc:docMk/>
          <pc:sldMk cId="2020972552" sldId="361"/>
        </pc:sldMkLst>
      </pc:sldChg>
      <pc:sldChg chg="modSp add del mod ord">
        <pc:chgData name="Kristyna Ferris" userId="86aeac9f-971e-413b-9f78-ace434bd0a60" providerId="ADAL" clId="{CA6271D3-4F06-40AC-AA25-6DD164CBD8CC}" dt="2024-04-17T00:55:43.479" v="2082" actId="47"/>
        <pc:sldMkLst>
          <pc:docMk/>
          <pc:sldMk cId="1293454354" sldId="362"/>
        </pc:sldMkLst>
      </pc:sldChg>
      <pc:sldChg chg="del">
        <pc:chgData name="Kristyna Ferris" userId="86aeac9f-971e-413b-9f78-ace434bd0a60" providerId="ADAL" clId="{CA6271D3-4F06-40AC-AA25-6DD164CBD8CC}" dt="2024-04-16T23:01:13.634" v="1193" actId="47"/>
        <pc:sldMkLst>
          <pc:docMk/>
          <pc:sldMk cId="3815500802" sldId="362"/>
        </pc:sldMkLst>
      </pc:sldChg>
      <pc:sldChg chg="del">
        <pc:chgData name="Kristyna Ferris" userId="86aeac9f-971e-413b-9f78-ace434bd0a60" providerId="ADAL" clId="{CA6271D3-4F06-40AC-AA25-6DD164CBD8CC}" dt="2024-04-16T23:01:16.018" v="1194" actId="47"/>
        <pc:sldMkLst>
          <pc:docMk/>
          <pc:sldMk cId="1294155780" sldId="363"/>
        </pc:sldMkLst>
      </pc:sldChg>
      <pc:sldChg chg="addSp delSp modSp add del mod">
        <pc:chgData name="Kristyna Ferris" userId="86aeac9f-971e-413b-9f78-ace434bd0a60" providerId="ADAL" clId="{CA6271D3-4F06-40AC-AA25-6DD164CBD8CC}" dt="2024-04-17T00:31:28.962" v="1573" actId="2696"/>
        <pc:sldMkLst>
          <pc:docMk/>
          <pc:sldMk cId="3549817896" sldId="363"/>
        </pc:sldMkLst>
      </pc:sldChg>
      <pc:sldChg chg="modSp add del mod ord">
        <pc:chgData name="Kristyna Ferris" userId="86aeac9f-971e-413b-9f78-ace434bd0a60" providerId="ADAL" clId="{CA6271D3-4F06-40AC-AA25-6DD164CBD8CC}" dt="2024-04-17T00:56:05.758" v="2109" actId="47"/>
        <pc:sldMkLst>
          <pc:docMk/>
          <pc:sldMk cId="1345978311" sldId="364"/>
        </pc:sldMkLst>
      </pc:sldChg>
      <pc:sldChg chg="addSp modSp add del mod">
        <pc:chgData name="Kristyna Ferris" userId="86aeac9f-971e-413b-9f78-ace434bd0a60" providerId="ADAL" clId="{CA6271D3-4F06-40AC-AA25-6DD164CBD8CC}" dt="2024-04-17T00:56:54.763" v="2161" actId="2696"/>
        <pc:sldMkLst>
          <pc:docMk/>
          <pc:sldMk cId="1597992047" sldId="365"/>
        </pc:sldMkLst>
      </pc:sldChg>
      <pc:sldChg chg="modSp add del mod">
        <pc:chgData name="Kristyna Ferris" userId="86aeac9f-971e-413b-9f78-ace434bd0a60" providerId="ADAL" clId="{CA6271D3-4F06-40AC-AA25-6DD164CBD8CC}" dt="2024-04-17T00:57:11.499" v="2186" actId="47"/>
        <pc:sldMkLst>
          <pc:docMk/>
          <pc:sldMk cId="1503159326" sldId="366"/>
        </pc:sldMkLst>
      </pc:sldChg>
      <pc:sldChg chg="addSp delSp modSp add mod ord modNotesTx">
        <pc:chgData name="Kristyna Ferris" userId="86aeac9f-971e-413b-9f78-ace434bd0a60" providerId="ADAL" clId="{CA6271D3-4F06-40AC-AA25-6DD164CBD8CC}" dt="2024-04-17T01:26:44.396" v="3521" actId="478"/>
        <pc:sldMkLst>
          <pc:docMk/>
          <pc:sldMk cId="4068800903" sldId="367"/>
        </pc:sldMkLst>
      </pc:sldChg>
      <pc:sldChg chg="addSp delSp modSp add mod">
        <pc:chgData name="Kristyna Ferris" userId="86aeac9f-971e-413b-9f78-ace434bd0a60" providerId="ADAL" clId="{CA6271D3-4F06-40AC-AA25-6DD164CBD8CC}" dt="2024-04-17T01:26:58.870" v="3523" actId="1076"/>
        <pc:sldMkLst>
          <pc:docMk/>
          <pc:sldMk cId="2141359495" sldId="368"/>
        </pc:sldMkLst>
      </pc:sldChg>
      <pc:sldChg chg="addSp delSp modSp add mod ord modNotesTx">
        <pc:chgData name="Kristyna Ferris" userId="86aeac9f-971e-413b-9f78-ace434bd0a60" providerId="ADAL" clId="{CA6271D3-4F06-40AC-AA25-6DD164CBD8CC}" dt="2024-04-20T12:56:08.197" v="4409"/>
        <pc:sldMkLst>
          <pc:docMk/>
          <pc:sldMk cId="1096449800" sldId="369"/>
        </pc:sldMkLst>
      </pc:sldChg>
      <pc:sldChg chg="addSp delSp modSp add mod ord modNotesTx">
        <pc:chgData name="Kristyna Ferris" userId="86aeac9f-971e-413b-9f78-ace434bd0a60" providerId="ADAL" clId="{CA6271D3-4F06-40AC-AA25-6DD164CBD8CC}" dt="2024-04-17T01:26:41.457" v="3520" actId="478"/>
        <pc:sldMkLst>
          <pc:docMk/>
          <pc:sldMk cId="1025252409" sldId="370"/>
        </pc:sldMkLst>
      </pc:sldChg>
      <pc:sldChg chg="addSp delSp modSp add mod modNotesTx">
        <pc:chgData name="Kristyna Ferris" userId="86aeac9f-971e-413b-9f78-ace434bd0a60" providerId="ADAL" clId="{CA6271D3-4F06-40AC-AA25-6DD164CBD8CC}" dt="2024-04-20T14:19:28.998" v="4512" actId="20577"/>
        <pc:sldMkLst>
          <pc:docMk/>
          <pc:sldMk cId="4293490888" sldId="371"/>
        </pc:sldMkLst>
      </pc:sldChg>
      <pc:sldChg chg="addSp delSp modSp add mod ord">
        <pc:chgData name="Kristyna Ferris" userId="86aeac9f-971e-413b-9f78-ace434bd0a60" providerId="ADAL" clId="{CA6271D3-4F06-40AC-AA25-6DD164CBD8CC}" dt="2024-04-17T03:22:36.998" v="3816" actId="1076"/>
        <pc:sldMkLst>
          <pc:docMk/>
          <pc:sldMk cId="1711815052" sldId="372"/>
        </pc:sldMkLst>
      </pc:sldChg>
      <pc:sldChg chg="delSp add del setBg delDesignElem">
        <pc:chgData name="Kristyna Ferris" userId="86aeac9f-971e-413b-9f78-ace434bd0a60" providerId="ADAL" clId="{CA6271D3-4F06-40AC-AA25-6DD164CBD8CC}" dt="2024-04-17T00:56:31.537" v="2141" actId="47"/>
        <pc:sldMkLst>
          <pc:docMk/>
          <pc:sldMk cId="4166367933" sldId="372"/>
        </pc:sldMkLst>
      </pc:sldChg>
      <pc:sldChg chg="addSp delSp modSp add del mod ord modNotesTx">
        <pc:chgData name="Kristyna Ferris" userId="86aeac9f-971e-413b-9f78-ace434bd0a60" providerId="ADAL" clId="{CA6271D3-4F06-40AC-AA25-6DD164CBD8CC}" dt="2024-04-17T21:35:17.314" v="4117" actId="47"/>
        <pc:sldMkLst>
          <pc:docMk/>
          <pc:sldMk cId="2639802860" sldId="373"/>
        </pc:sldMkLst>
      </pc:sldChg>
      <pc:sldChg chg="delSp add del mod">
        <pc:chgData name="Kristyna Ferris" userId="86aeac9f-971e-413b-9f78-ace434bd0a60" providerId="ADAL" clId="{CA6271D3-4F06-40AC-AA25-6DD164CBD8CC}" dt="2024-04-17T01:11:04.192" v="2532" actId="2696"/>
        <pc:sldMkLst>
          <pc:docMk/>
          <pc:sldMk cId="1247821670" sldId="374"/>
        </pc:sldMkLst>
      </pc:sldChg>
      <pc:sldChg chg="addSp delSp modSp add del mod ord setBg delDesignElem">
        <pc:chgData name="Kristyna Ferris" userId="86aeac9f-971e-413b-9f78-ace434bd0a60" providerId="ADAL" clId="{CA6271D3-4F06-40AC-AA25-6DD164CBD8CC}" dt="2024-04-17T01:25:10.887" v="3504" actId="47"/>
        <pc:sldMkLst>
          <pc:docMk/>
          <pc:sldMk cId="4041514200" sldId="374"/>
        </pc:sldMkLst>
      </pc:sldChg>
      <pc:sldChg chg="addSp delSp modSp add mod ord modNotesTx">
        <pc:chgData name="Kristyna Ferris" userId="86aeac9f-971e-413b-9f78-ace434bd0a60" providerId="ADAL" clId="{CA6271D3-4F06-40AC-AA25-6DD164CBD8CC}" dt="2024-04-17T02:06:51.947" v="3593" actId="20577"/>
        <pc:sldMkLst>
          <pc:docMk/>
          <pc:sldMk cId="2265793859" sldId="375"/>
        </pc:sldMkLst>
      </pc:sldChg>
      <pc:sldChg chg="add del">
        <pc:chgData name="Kristyna Ferris" userId="86aeac9f-971e-413b-9f78-ace434bd0a60" providerId="ADAL" clId="{CA6271D3-4F06-40AC-AA25-6DD164CBD8CC}" dt="2024-04-17T21:35:30.081" v="4121" actId="47"/>
        <pc:sldMkLst>
          <pc:docMk/>
          <pc:sldMk cId="3602357234" sldId="376"/>
        </pc:sldMkLst>
      </pc:sldChg>
      <pc:sldChg chg="addSp delSp modSp add mod modNotesTx">
        <pc:chgData name="Kristyna Ferris" userId="86aeac9f-971e-413b-9f78-ace434bd0a60" providerId="ADAL" clId="{CA6271D3-4F06-40AC-AA25-6DD164CBD8CC}" dt="2024-04-18T02:29:25.895" v="4407"/>
        <pc:sldMkLst>
          <pc:docMk/>
          <pc:sldMk cId="3041511338" sldId="377"/>
        </pc:sldMkLst>
      </pc:sldChg>
      <pc:sldChg chg="addSp delSp modSp add mod ord setBg delDesignElem modNotesTx">
        <pc:chgData name="Kristyna Ferris" userId="86aeac9f-971e-413b-9f78-ace434bd0a60" providerId="ADAL" clId="{CA6271D3-4F06-40AC-AA25-6DD164CBD8CC}" dt="2024-04-17T21:49:13.926" v="4192"/>
        <pc:sldMkLst>
          <pc:docMk/>
          <pc:sldMk cId="221036931" sldId="378"/>
        </pc:sldMkLst>
      </pc:sldChg>
      <pc:sldChg chg="delSp modSp add del mod">
        <pc:chgData name="Kristyna Ferris" userId="86aeac9f-971e-413b-9f78-ace434bd0a60" providerId="ADAL" clId="{CA6271D3-4F06-40AC-AA25-6DD164CBD8CC}" dt="2024-04-17T21:36:13.641" v="4126" actId="47"/>
        <pc:sldMkLst>
          <pc:docMk/>
          <pc:sldMk cId="2483279813" sldId="378"/>
        </pc:sldMkLst>
      </pc:sldChg>
      <pc:sldChg chg="addSp delSp modSp add ord">
        <pc:chgData name="Kristyna Ferris" userId="86aeac9f-971e-413b-9f78-ace434bd0a60" providerId="ADAL" clId="{CA6271D3-4F06-40AC-AA25-6DD164CBD8CC}" dt="2024-04-17T21:51:21.552" v="4219"/>
        <pc:sldMkLst>
          <pc:docMk/>
          <pc:sldMk cId="3238630180" sldId="379"/>
        </pc:sldMkLst>
      </pc:sldChg>
      <pc:sldChg chg="addSp delSp modSp add ord">
        <pc:chgData name="Kristyna Ferris" userId="86aeac9f-971e-413b-9f78-ace434bd0a60" providerId="ADAL" clId="{CA6271D3-4F06-40AC-AA25-6DD164CBD8CC}" dt="2024-04-17T21:49:53.890" v="4202"/>
        <pc:sldMkLst>
          <pc:docMk/>
          <pc:sldMk cId="1088108979" sldId="380"/>
        </pc:sldMkLst>
      </pc:sldChg>
      <pc:sldChg chg="addSp delSp modSp add ord">
        <pc:chgData name="Kristyna Ferris" userId="86aeac9f-971e-413b-9f78-ace434bd0a60" providerId="ADAL" clId="{CA6271D3-4F06-40AC-AA25-6DD164CBD8CC}" dt="2024-04-17T21:49:36.413" v="4198"/>
        <pc:sldMkLst>
          <pc:docMk/>
          <pc:sldMk cId="2617924407" sldId="381"/>
        </pc:sldMkLst>
      </pc:sldChg>
      <pc:sldChg chg="addSp delSp modSp add ord">
        <pc:chgData name="Kristyna Ferris" userId="86aeac9f-971e-413b-9f78-ace434bd0a60" providerId="ADAL" clId="{CA6271D3-4F06-40AC-AA25-6DD164CBD8CC}" dt="2024-04-17T21:49:33.148" v="4196"/>
        <pc:sldMkLst>
          <pc:docMk/>
          <pc:sldMk cId="2479029440" sldId="382"/>
        </pc:sldMkLst>
      </pc:sldChg>
      <pc:sldChg chg="addSp delSp modSp add ord">
        <pc:chgData name="Kristyna Ferris" userId="86aeac9f-971e-413b-9f78-ace434bd0a60" providerId="ADAL" clId="{CA6271D3-4F06-40AC-AA25-6DD164CBD8CC}" dt="2024-04-17T21:51:23.233" v="4221"/>
        <pc:sldMkLst>
          <pc:docMk/>
          <pc:sldMk cId="4164774831" sldId="383"/>
        </pc:sldMkLst>
      </pc:sldChg>
    </pc:docChg>
  </pc:docChgLst>
  <pc:docChgLst>
    <pc:chgData name="Kristyna Ferris" userId="86aeac9f-971e-413b-9f78-ace434bd0a60" providerId="ADAL" clId="{6974E64E-A635-4D15-8EAC-B17CD92BD4B2}"/>
    <pc:docChg chg="undo custSel addSld delSld modSld sldOrd addSection delSection modSection">
      <pc:chgData name="Kristyna Ferris" userId="86aeac9f-971e-413b-9f78-ace434bd0a60" providerId="ADAL" clId="{6974E64E-A635-4D15-8EAC-B17CD92BD4B2}" dt="2025-04-02T18:21:53.884" v="2700" actId="20577"/>
      <pc:docMkLst>
        <pc:docMk/>
      </pc:docMkLst>
      <pc:sldChg chg="modTransition">
        <pc:chgData name="Kristyna Ferris" userId="86aeac9f-971e-413b-9f78-ace434bd0a60" providerId="ADAL" clId="{6974E64E-A635-4D15-8EAC-B17CD92BD4B2}" dt="2025-03-30T00:41:18.773" v="2376"/>
        <pc:sldMkLst>
          <pc:docMk/>
          <pc:sldMk cId="949436070" sldId="257"/>
        </pc:sldMkLst>
      </pc:sldChg>
      <pc:sldChg chg="delSp modSp mod">
        <pc:chgData name="Kristyna Ferris" userId="86aeac9f-971e-413b-9f78-ace434bd0a60" providerId="ADAL" clId="{6974E64E-A635-4D15-8EAC-B17CD92BD4B2}" dt="2025-03-27T21:19:58.911" v="1809" actId="478"/>
        <pc:sldMkLst>
          <pc:docMk/>
          <pc:sldMk cId="1864573609" sldId="261"/>
        </pc:sldMkLst>
      </pc:sldChg>
      <pc:sldChg chg="addSp modSp mod modAnim">
        <pc:chgData name="Kristyna Ferris" userId="86aeac9f-971e-413b-9f78-ace434bd0a60" providerId="ADAL" clId="{6974E64E-A635-4D15-8EAC-B17CD92BD4B2}" dt="2025-03-30T00:45:04.326" v="2435" actId="20577"/>
        <pc:sldMkLst>
          <pc:docMk/>
          <pc:sldMk cId="654139468" sldId="299"/>
        </pc:sldMkLst>
        <pc:spChg chg="mod">
          <ac:chgData name="Kristyna Ferris" userId="86aeac9f-971e-413b-9f78-ace434bd0a60" providerId="ADAL" clId="{6974E64E-A635-4D15-8EAC-B17CD92BD4B2}" dt="2025-03-30T00:31:24.180" v="2336" actId="404"/>
          <ac:spMkLst>
            <pc:docMk/>
            <pc:sldMk cId="654139468" sldId="299"/>
            <ac:spMk id="2" creationId="{A4322E92-41AE-89A9-2018-F418DEE61614}"/>
          </ac:spMkLst>
        </pc:spChg>
        <pc:spChg chg="add mod">
          <ac:chgData name="Kristyna Ferris" userId="86aeac9f-971e-413b-9f78-ace434bd0a60" providerId="ADAL" clId="{6974E64E-A635-4D15-8EAC-B17CD92BD4B2}" dt="2025-03-30T00:45:04.326" v="2435" actId="20577"/>
          <ac:spMkLst>
            <pc:docMk/>
            <pc:sldMk cId="654139468" sldId="299"/>
            <ac:spMk id="4" creationId="{E9A7372B-6050-7F78-4076-7DE2A915198E}"/>
          </ac:spMkLst>
        </pc:spChg>
      </pc:sldChg>
      <pc:sldChg chg="delSp modSp mod modTransition">
        <pc:chgData name="Kristyna Ferris" userId="86aeac9f-971e-413b-9f78-ace434bd0a60" providerId="ADAL" clId="{6974E64E-A635-4D15-8EAC-B17CD92BD4B2}" dt="2025-03-30T00:44:17.369" v="2396"/>
        <pc:sldMkLst>
          <pc:docMk/>
          <pc:sldMk cId="4068800903" sldId="367"/>
        </pc:sldMkLst>
        <pc:spChg chg="mod">
          <ac:chgData name="Kristyna Ferris" userId="86aeac9f-971e-413b-9f78-ace434bd0a60" providerId="ADAL" clId="{6974E64E-A635-4D15-8EAC-B17CD92BD4B2}" dt="2025-03-30T00:37:35.444" v="2343" actId="20577"/>
          <ac:spMkLst>
            <pc:docMk/>
            <pc:sldMk cId="4068800903" sldId="367"/>
            <ac:spMk id="3" creationId="{9986277A-FA70-09F1-668D-C413B4642BC1}"/>
          </ac:spMkLst>
        </pc:spChg>
      </pc:sldChg>
      <pc:sldChg chg="addSp delSp modSp mod ord">
        <pc:chgData name="Kristyna Ferris" userId="86aeac9f-971e-413b-9f78-ace434bd0a60" providerId="ADAL" clId="{6974E64E-A635-4D15-8EAC-B17CD92BD4B2}" dt="2025-03-27T20:40:02.302" v="1792" actId="20577"/>
        <pc:sldMkLst>
          <pc:docMk/>
          <pc:sldMk cId="2141359495" sldId="368"/>
        </pc:sldMkLst>
        <pc:spChg chg="mod">
          <ac:chgData name="Kristyna Ferris" userId="86aeac9f-971e-413b-9f78-ace434bd0a60" providerId="ADAL" clId="{6974E64E-A635-4D15-8EAC-B17CD92BD4B2}" dt="2025-03-27T20:40:02.302" v="1792" actId="20577"/>
          <ac:spMkLst>
            <pc:docMk/>
            <pc:sldMk cId="2141359495" sldId="368"/>
            <ac:spMk id="2" creationId="{DF79C578-1F08-216A-5403-706BD3D85303}"/>
          </ac:spMkLst>
        </pc:spChg>
        <pc:spChg chg="add mod topLvl">
          <ac:chgData name="Kristyna Ferris" userId="86aeac9f-971e-413b-9f78-ace434bd0a60" providerId="ADAL" clId="{6974E64E-A635-4D15-8EAC-B17CD92BD4B2}" dt="2025-03-27T20:38:34.093" v="1750" actId="27636"/>
          <ac:spMkLst>
            <pc:docMk/>
            <pc:sldMk cId="2141359495" sldId="368"/>
            <ac:spMk id="15" creationId="{1BB13313-247B-4CBE-1DD2-1983F30D7312}"/>
          </ac:spMkLst>
        </pc:spChg>
        <pc:spChg chg="add mod topLvl">
          <ac:chgData name="Kristyna Ferris" userId="86aeac9f-971e-413b-9f78-ace434bd0a60" providerId="ADAL" clId="{6974E64E-A635-4D15-8EAC-B17CD92BD4B2}" dt="2025-03-27T20:39:04.432" v="1754" actId="408"/>
          <ac:spMkLst>
            <pc:docMk/>
            <pc:sldMk cId="2141359495" sldId="368"/>
            <ac:spMk id="16" creationId="{05D293FC-CD9B-F40D-7910-8890EFEF2706}"/>
          </ac:spMkLst>
        </pc:spChg>
        <pc:spChg chg="add mod topLvl">
          <ac:chgData name="Kristyna Ferris" userId="86aeac9f-971e-413b-9f78-ace434bd0a60" providerId="ADAL" clId="{6974E64E-A635-4D15-8EAC-B17CD92BD4B2}" dt="2025-03-27T20:39:04.432" v="1754" actId="408"/>
          <ac:spMkLst>
            <pc:docMk/>
            <pc:sldMk cId="2141359495" sldId="368"/>
            <ac:spMk id="17" creationId="{CE93DD35-D574-A64C-7B9A-0A2FD68F6095}"/>
          </ac:spMkLst>
        </pc:spChg>
        <pc:spChg chg="add mod topLvl">
          <ac:chgData name="Kristyna Ferris" userId="86aeac9f-971e-413b-9f78-ace434bd0a60" providerId="ADAL" clId="{6974E64E-A635-4D15-8EAC-B17CD92BD4B2}" dt="2025-03-27T20:39:04.432" v="1754" actId="408"/>
          <ac:spMkLst>
            <pc:docMk/>
            <pc:sldMk cId="2141359495" sldId="368"/>
            <ac:spMk id="18" creationId="{A06C504A-25AF-6438-C263-39F389F79BF8}"/>
          </ac:spMkLst>
        </pc:spChg>
        <pc:spChg chg="add mod topLvl">
          <ac:chgData name="Kristyna Ferris" userId="86aeac9f-971e-413b-9f78-ace434bd0a60" providerId="ADAL" clId="{6974E64E-A635-4D15-8EAC-B17CD92BD4B2}" dt="2025-03-27T20:38:47.181" v="1753" actId="14100"/>
          <ac:spMkLst>
            <pc:docMk/>
            <pc:sldMk cId="2141359495" sldId="368"/>
            <ac:spMk id="19" creationId="{B3241ED5-45F1-E664-33AA-C242583067D5}"/>
          </ac:spMkLst>
        </pc:spChg>
        <pc:spChg chg="add mod ord topLvl">
          <ac:chgData name="Kristyna Ferris" userId="86aeac9f-971e-413b-9f78-ace434bd0a60" providerId="ADAL" clId="{6974E64E-A635-4D15-8EAC-B17CD92BD4B2}" dt="2025-03-27T20:10:24.436" v="1419" actId="165"/>
          <ac:spMkLst>
            <pc:docMk/>
            <pc:sldMk cId="2141359495" sldId="368"/>
            <ac:spMk id="20" creationId="{F325D58F-03A5-B81A-ABA2-E56D30232ACC}"/>
          </ac:spMkLst>
        </pc:spChg>
        <pc:picChg chg="add mod topLvl">
          <ac:chgData name="Kristyna Ferris" userId="86aeac9f-971e-413b-9f78-ace434bd0a60" providerId="ADAL" clId="{6974E64E-A635-4D15-8EAC-B17CD92BD4B2}" dt="2025-03-27T20:10:24.436" v="1419" actId="165"/>
          <ac:picMkLst>
            <pc:docMk/>
            <pc:sldMk cId="2141359495" sldId="368"/>
            <ac:picMk id="6" creationId="{8569491A-7FCD-3260-8760-4EA391AEAF91}"/>
          </ac:picMkLst>
        </pc:picChg>
        <pc:picChg chg="add mod">
          <ac:chgData name="Kristyna Ferris" userId="86aeac9f-971e-413b-9f78-ace434bd0a60" providerId="ADAL" clId="{6974E64E-A635-4D15-8EAC-B17CD92BD4B2}" dt="2025-03-27T20:10:28.590" v="1420" actId="1076"/>
          <ac:picMkLst>
            <pc:docMk/>
            <pc:sldMk cId="2141359495" sldId="368"/>
            <ac:picMk id="8" creationId="{4024BD66-5B9C-A8FF-C3BB-BA77C4DD5A18}"/>
          </ac:picMkLst>
        </pc:picChg>
        <pc:picChg chg="add mod">
          <ac:chgData name="Kristyna Ferris" userId="86aeac9f-971e-413b-9f78-ace434bd0a60" providerId="ADAL" clId="{6974E64E-A635-4D15-8EAC-B17CD92BD4B2}" dt="2025-03-27T18:42:53.575" v="745" actId="1038"/>
          <ac:picMkLst>
            <pc:docMk/>
            <pc:sldMk cId="2141359495" sldId="368"/>
            <ac:picMk id="10" creationId="{834D38DF-4F95-7967-85B2-AC9F0528F4E4}"/>
          </ac:picMkLst>
        </pc:picChg>
        <pc:picChg chg="add mod topLvl">
          <ac:chgData name="Kristyna Ferris" userId="86aeac9f-971e-413b-9f78-ace434bd0a60" providerId="ADAL" clId="{6974E64E-A635-4D15-8EAC-B17CD92BD4B2}" dt="2025-03-27T20:10:24.436" v="1419" actId="165"/>
          <ac:picMkLst>
            <pc:docMk/>
            <pc:sldMk cId="2141359495" sldId="368"/>
            <ac:picMk id="12" creationId="{9DFA0F3E-4153-5B33-B118-E43BE527CFB0}"/>
          </ac:picMkLst>
        </pc:picChg>
        <pc:picChg chg="add mod">
          <ac:chgData name="Kristyna Ferris" userId="86aeac9f-971e-413b-9f78-ace434bd0a60" providerId="ADAL" clId="{6974E64E-A635-4D15-8EAC-B17CD92BD4B2}" dt="2025-03-27T17:13:49.789" v="392" actId="1036"/>
          <ac:picMkLst>
            <pc:docMk/>
            <pc:sldMk cId="2141359495" sldId="368"/>
            <ac:picMk id="14" creationId="{7C247180-5D72-7AB0-0B4B-A17D449AB0E9}"/>
          </ac:picMkLst>
        </pc:picChg>
        <pc:picChg chg="add mod">
          <ac:chgData name="Kristyna Ferris" userId="86aeac9f-971e-413b-9f78-ace434bd0a60" providerId="ADAL" clId="{6974E64E-A635-4D15-8EAC-B17CD92BD4B2}" dt="2025-03-27T18:37:44.089" v="513" actId="1037"/>
          <ac:picMkLst>
            <pc:docMk/>
            <pc:sldMk cId="2141359495" sldId="368"/>
            <ac:picMk id="21" creationId="{FD481F73-4865-2210-6E2E-0D3E7D1C475C}"/>
          </ac:picMkLst>
        </pc:picChg>
        <pc:picChg chg="add mod topLvl">
          <ac:chgData name="Kristyna Ferris" userId="86aeac9f-971e-413b-9f78-ace434bd0a60" providerId="ADAL" clId="{6974E64E-A635-4D15-8EAC-B17CD92BD4B2}" dt="2025-03-27T20:10:24.436" v="1419" actId="165"/>
          <ac:picMkLst>
            <pc:docMk/>
            <pc:sldMk cId="2141359495" sldId="368"/>
            <ac:picMk id="22" creationId="{923640C7-F326-EBC0-D11B-F58A7AB451B5}"/>
          </ac:picMkLst>
        </pc:picChg>
        <pc:picChg chg="add mod topLvl">
          <ac:chgData name="Kristyna Ferris" userId="86aeac9f-971e-413b-9f78-ace434bd0a60" providerId="ADAL" clId="{6974E64E-A635-4D15-8EAC-B17CD92BD4B2}" dt="2025-03-27T20:10:24.436" v="1419" actId="165"/>
          <ac:picMkLst>
            <pc:docMk/>
            <pc:sldMk cId="2141359495" sldId="368"/>
            <ac:picMk id="44" creationId="{328A070E-6093-4DCB-19DF-48F0EEB7F5DE}"/>
          </ac:picMkLst>
        </pc:picChg>
        <pc:cxnChg chg="add mod ord">
          <ac:chgData name="Kristyna Ferris" userId="86aeac9f-971e-413b-9f78-ace434bd0a60" providerId="ADAL" clId="{6974E64E-A635-4D15-8EAC-B17CD92BD4B2}" dt="2025-03-27T18:44:47.686" v="757" actId="1582"/>
          <ac:cxnSpMkLst>
            <pc:docMk/>
            <pc:sldMk cId="2141359495" sldId="368"/>
            <ac:cxnSpMk id="24" creationId="{458A8D1C-10B2-25C4-C825-5E3D1E2D6665}"/>
          </ac:cxnSpMkLst>
        </pc:cxnChg>
        <pc:cxnChg chg="add mod">
          <ac:chgData name="Kristyna Ferris" userId="86aeac9f-971e-413b-9f78-ace434bd0a60" providerId="ADAL" clId="{6974E64E-A635-4D15-8EAC-B17CD92BD4B2}" dt="2025-03-27T18:45:50.952" v="767" actId="14100"/>
          <ac:cxnSpMkLst>
            <pc:docMk/>
            <pc:sldMk cId="2141359495" sldId="368"/>
            <ac:cxnSpMk id="26" creationId="{95F231C8-8B32-5040-2DD2-AADCC0AAFA03}"/>
          </ac:cxnSpMkLst>
        </pc:cxnChg>
        <pc:cxnChg chg="add mod">
          <ac:chgData name="Kristyna Ferris" userId="86aeac9f-971e-413b-9f78-ace434bd0a60" providerId="ADAL" clId="{6974E64E-A635-4D15-8EAC-B17CD92BD4B2}" dt="2025-03-27T18:44:55.423" v="758" actId="108"/>
          <ac:cxnSpMkLst>
            <pc:docMk/>
            <pc:sldMk cId="2141359495" sldId="368"/>
            <ac:cxnSpMk id="28" creationId="{6F995D71-D972-E38B-39CA-EF0F29F55835}"/>
          </ac:cxnSpMkLst>
        </pc:cxnChg>
        <pc:cxnChg chg="add mod">
          <ac:chgData name="Kristyna Ferris" userId="86aeac9f-971e-413b-9f78-ace434bd0a60" providerId="ADAL" clId="{6974E64E-A635-4D15-8EAC-B17CD92BD4B2}" dt="2025-03-27T18:44:47.686" v="757" actId="1582"/>
          <ac:cxnSpMkLst>
            <pc:docMk/>
            <pc:sldMk cId="2141359495" sldId="368"/>
            <ac:cxnSpMk id="30" creationId="{79E662DD-EA03-50FE-DA74-4703925C729E}"/>
          </ac:cxnSpMkLst>
        </pc:cxnChg>
        <pc:cxnChg chg="add mod">
          <ac:chgData name="Kristyna Ferris" userId="86aeac9f-971e-413b-9f78-ace434bd0a60" providerId="ADAL" clId="{6974E64E-A635-4D15-8EAC-B17CD92BD4B2}" dt="2025-03-27T20:39:20.518" v="1755" actId="14100"/>
          <ac:cxnSpMkLst>
            <pc:docMk/>
            <pc:sldMk cId="2141359495" sldId="368"/>
            <ac:cxnSpMk id="35" creationId="{CD48FCF4-EC04-3D16-36F7-AF7C41D10664}"/>
          </ac:cxnSpMkLst>
        </pc:cxnChg>
        <pc:cxnChg chg="add mod">
          <ac:chgData name="Kristyna Ferris" userId="86aeac9f-971e-413b-9f78-ace434bd0a60" providerId="ADAL" clId="{6974E64E-A635-4D15-8EAC-B17CD92BD4B2}" dt="2025-03-27T20:39:25.103" v="1756" actId="14100"/>
          <ac:cxnSpMkLst>
            <pc:docMk/>
            <pc:sldMk cId="2141359495" sldId="368"/>
            <ac:cxnSpMk id="37" creationId="{9B023553-EA58-75C6-D9ED-1607C474B220}"/>
          </ac:cxnSpMkLst>
        </pc:cxnChg>
        <pc:cxnChg chg="add mod">
          <ac:chgData name="Kristyna Ferris" userId="86aeac9f-971e-413b-9f78-ace434bd0a60" providerId="ADAL" clId="{6974E64E-A635-4D15-8EAC-B17CD92BD4B2}" dt="2025-03-27T20:39:30.567" v="1757" actId="14100"/>
          <ac:cxnSpMkLst>
            <pc:docMk/>
            <pc:sldMk cId="2141359495" sldId="368"/>
            <ac:cxnSpMk id="39" creationId="{AF302799-B930-D734-DE0E-34B1F6367A82}"/>
          </ac:cxnSpMkLst>
        </pc:cxnChg>
      </pc:sldChg>
      <pc:sldChg chg="addSp delSp modSp mod modTransition modNotesTx">
        <pc:chgData name="Kristyna Ferris" userId="86aeac9f-971e-413b-9f78-ace434bd0a60" providerId="ADAL" clId="{6974E64E-A635-4D15-8EAC-B17CD92BD4B2}" dt="2025-04-02T18:21:53.884" v="2700" actId="20577"/>
        <pc:sldMkLst>
          <pc:docMk/>
          <pc:sldMk cId="1096449800" sldId="369"/>
        </pc:sldMkLst>
        <pc:spChg chg="add mod">
          <ac:chgData name="Kristyna Ferris" userId="86aeac9f-971e-413b-9f78-ace434bd0a60" providerId="ADAL" clId="{6974E64E-A635-4D15-8EAC-B17CD92BD4B2}" dt="2025-03-27T20:27:19.593" v="1687"/>
          <ac:spMkLst>
            <pc:docMk/>
            <pc:sldMk cId="1096449800" sldId="369"/>
            <ac:spMk id="4" creationId="{3A17A435-B122-3F57-F67E-9C2293F5B655}"/>
          </ac:spMkLst>
        </pc:spChg>
        <pc:spChg chg="mod">
          <ac:chgData name="Kristyna Ferris" userId="86aeac9f-971e-413b-9f78-ace434bd0a60" providerId="ADAL" clId="{6974E64E-A635-4D15-8EAC-B17CD92BD4B2}" dt="2025-03-27T20:27:23.946" v="1689" actId="27636"/>
          <ac:spMkLst>
            <pc:docMk/>
            <pc:sldMk cId="1096449800" sldId="369"/>
            <ac:spMk id="10" creationId="{B1BF15C5-71C7-7B33-3A44-73FE5B400251}"/>
          </ac:spMkLst>
        </pc:spChg>
        <pc:picChg chg="add mod">
          <ac:chgData name="Kristyna Ferris" userId="86aeac9f-971e-413b-9f78-ace434bd0a60" providerId="ADAL" clId="{6974E64E-A635-4D15-8EAC-B17CD92BD4B2}" dt="2025-03-27T20:27:19.593" v="1687"/>
          <ac:picMkLst>
            <pc:docMk/>
            <pc:sldMk cId="1096449800" sldId="369"/>
            <ac:picMk id="5" creationId="{0390045D-025F-552C-4E82-EAB4DF8373E5}"/>
          </ac:picMkLst>
        </pc:picChg>
        <pc:picChg chg="add mod">
          <ac:chgData name="Kristyna Ferris" userId="86aeac9f-971e-413b-9f78-ace434bd0a60" providerId="ADAL" clId="{6974E64E-A635-4D15-8EAC-B17CD92BD4B2}" dt="2025-03-27T20:28:38.422" v="1721" actId="108"/>
          <ac:picMkLst>
            <pc:docMk/>
            <pc:sldMk cId="1096449800" sldId="369"/>
            <ac:picMk id="6" creationId="{8BA4990C-CF6E-3353-E320-92343B3E9E41}"/>
          </ac:picMkLst>
        </pc:picChg>
        <pc:picChg chg="add mod">
          <ac:chgData name="Kristyna Ferris" userId="86aeac9f-971e-413b-9f78-ace434bd0a60" providerId="ADAL" clId="{6974E64E-A635-4D15-8EAC-B17CD92BD4B2}" dt="2025-03-27T20:28:30.924" v="1719" actId="108"/>
          <ac:picMkLst>
            <pc:docMk/>
            <pc:sldMk cId="1096449800" sldId="369"/>
            <ac:picMk id="7" creationId="{CC09E041-D484-081F-8A08-1B931C0A0201}"/>
          </ac:picMkLst>
        </pc:picChg>
        <pc:picChg chg="add mod">
          <ac:chgData name="Kristyna Ferris" userId="86aeac9f-971e-413b-9f78-ace434bd0a60" providerId="ADAL" clId="{6974E64E-A635-4D15-8EAC-B17CD92BD4B2}" dt="2025-03-27T20:27:19.593" v="1687"/>
          <ac:picMkLst>
            <pc:docMk/>
            <pc:sldMk cId="1096449800" sldId="369"/>
            <ac:picMk id="8" creationId="{28B076EB-3E8D-7C75-CFC5-D772EB5D3567}"/>
          </ac:picMkLst>
        </pc:picChg>
        <pc:picChg chg="add mod">
          <ac:chgData name="Kristyna Ferris" userId="86aeac9f-971e-413b-9f78-ace434bd0a60" providerId="ADAL" clId="{6974E64E-A635-4D15-8EAC-B17CD92BD4B2}" dt="2025-03-27T20:27:19.593" v="1687"/>
          <ac:picMkLst>
            <pc:docMk/>
            <pc:sldMk cId="1096449800" sldId="369"/>
            <ac:picMk id="12" creationId="{37A81FB7-DEA3-D5EC-76E5-E5EF8EF03406}"/>
          </ac:picMkLst>
        </pc:picChg>
        <pc:picChg chg="add mod">
          <ac:chgData name="Kristyna Ferris" userId="86aeac9f-971e-413b-9f78-ace434bd0a60" providerId="ADAL" clId="{6974E64E-A635-4D15-8EAC-B17CD92BD4B2}" dt="2025-03-27T20:27:19.593" v="1687"/>
          <ac:picMkLst>
            <pc:docMk/>
            <pc:sldMk cId="1096449800" sldId="369"/>
            <ac:picMk id="13" creationId="{0A105E5E-2680-AD57-1977-636DBFC258C1}"/>
          </ac:picMkLst>
        </pc:picChg>
        <pc:picChg chg="add mod">
          <ac:chgData name="Kristyna Ferris" userId="86aeac9f-971e-413b-9f78-ace434bd0a60" providerId="ADAL" clId="{6974E64E-A635-4D15-8EAC-B17CD92BD4B2}" dt="2025-03-27T20:28:32.903" v="1720" actId="108"/>
          <ac:picMkLst>
            <pc:docMk/>
            <pc:sldMk cId="1096449800" sldId="369"/>
            <ac:picMk id="14" creationId="{29B061E3-ACC6-640A-999B-486C44F06CAD}"/>
          </ac:picMkLst>
        </pc:picChg>
        <pc:picChg chg="add mod">
          <ac:chgData name="Kristyna Ferris" userId="86aeac9f-971e-413b-9f78-ace434bd0a60" providerId="ADAL" clId="{6974E64E-A635-4D15-8EAC-B17CD92BD4B2}" dt="2025-03-27T20:27:19.593" v="1687"/>
          <ac:picMkLst>
            <pc:docMk/>
            <pc:sldMk cId="1096449800" sldId="369"/>
            <ac:picMk id="22" creationId="{B487CB0B-B3E3-62AB-AAD5-96071AB1002C}"/>
          </ac:picMkLst>
        </pc:picChg>
        <pc:picChg chg="add mod">
          <ac:chgData name="Kristyna Ferris" userId="86aeac9f-971e-413b-9f78-ace434bd0a60" providerId="ADAL" clId="{6974E64E-A635-4D15-8EAC-B17CD92BD4B2}" dt="2025-03-27T20:28:59.415" v="1727" actId="14100"/>
          <ac:picMkLst>
            <pc:docMk/>
            <pc:sldMk cId="1096449800" sldId="369"/>
            <ac:picMk id="24" creationId="{7FE907B9-95F0-7B4D-619B-7889F145F438}"/>
          </ac:picMkLst>
        </pc:picChg>
        <pc:cxnChg chg="add mod">
          <ac:chgData name="Kristyna Ferris" userId="86aeac9f-971e-413b-9f78-ace434bd0a60" providerId="ADAL" clId="{6974E64E-A635-4D15-8EAC-B17CD92BD4B2}" dt="2025-03-27T20:27:19.593" v="1687"/>
          <ac:cxnSpMkLst>
            <pc:docMk/>
            <pc:sldMk cId="1096449800" sldId="369"/>
            <ac:cxnSpMk id="18" creationId="{88A228A5-7113-8B6C-0779-1168FD5E0A15}"/>
          </ac:cxnSpMkLst>
        </pc:cxnChg>
      </pc:sldChg>
      <pc:sldChg chg="addSp delSp modSp mod modTransition">
        <pc:chgData name="Kristyna Ferris" userId="86aeac9f-971e-413b-9f78-ace434bd0a60" providerId="ADAL" clId="{6974E64E-A635-4D15-8EAC-B17CD92BD4B2}" dt="2025-03-27T20:29:15.816" v="1731" actId="478"/>
        <pc:sldMkLst>
          <pc:docMk/>
          <pc:sldMk cId="1025252409" sldId="370"/>
        </pc:sldMkLst>
        <pc:spChg chg="mod">
          <ac:chgData name="Kristyna Ferris" userId="86aeac9f-971e-413b-9f78-ace434bd0a60" providerId="ADAL" clId="{6974E64E-A635-4D15-8EAC-B17CD92BD4B2}" dt="2025-03-25T20:20:33.817" v="126" actId="20577"/>
          <ac:spMkLst>
            <pc:docMk/>
            <pc:sldMk cId="1025252409" sldId="370"/>
            <ac:spMk id="2" creationId="{DF79C578-1F08-216A-5403-706BD3D85303}"/>
          </ac:spMkLst>
        </pc:spChg>
        <pc:spChg chg="mod">
          <ac:chgData name="Kristyna Ferris" userId="86aeac9f-971e-413b-9f78-ace434bd0a60" providerId="ADAL" clId="{6974E64E-A635-4D15-8EAC-B17CD92BD4B2}" dt="2025-03-27T20:27:07.819" v="1686" actId="14100"/>
          <ac:spMkLst>
            <pc:docMk/>
            <pc:sldMk cId="1025252409" sldId="370"/>
            <ac:spMk id="10" creationId="{864A2BB1-DDDE-4818-A390-A271BEF24FCE}"/>
          </ac:spMkLst>
        </pc:spChg>
        <pc:spChg chg="add mod">
          <ac:chgData name="Kristyna Ferris" userId="86aeac9f-971e-413b-9f78-ace434bd0a60" providerId="ADAL" clId="{6974E64E-A635-4D15-8EAC-B17CD92BD4B2}" dt="2025-03-27T20:20:18.220" v="1620" actId="14100"/>
          <ac:spMkLst>
            <pc:docMk/>
            <pc:sldMk cId="1025252409" sldId="370"/>
            <ac:spMk id="28" creationId="{D0982FA8-A3B5-4F03-9E29-35A5C50BDB9D}"/>
          </ac:spMkLst>
        </pc:spChg>
        <pc:picChg chg="add mod">
          <ac:chgData name="Kristyna Ferris" userId="86aeac9f-971e-413b-9f78-ace434bd0a60" providerId="ADAL" clId="{6974E64E-A635-4D15-8EAC-B17CD92BD4B2}" dt="2025-03-27T18:48:22.332" v="780" actId="1076"/>
          <ac:picMkLst>
            <pc:docMk/>
            <pc:sldMk cId="1025252409" sldId="370"/>
            <ac:picMk id="3" creationId="{364F5EB4-49D5-EF55-A629-19EE1F70CC81}"/>
          </ac:picMkLst>
        </pc:picChg>
        <pc:picChg chg="mod">
          <ac:chgData name="Kristyna Ferris" userId="86aeac9f-971e-413b-9f78-ace434bd0a60" providerId="ADAL" clId="{6974E64E-A635-4D15-8EAC-B17CD92BD4B2}" dt="2025-03-27T20:20:57.333" v="1646" actId="555"/>
          <ac:picMkLst>
            <pc:docMk/>
            <pc:sldMk cId="1025252409" sldId="370"/>
            <ac:picMk id="29" creationId="{43517EB8-CEF0-F7BE-DE65-140260062A9F}"/>
          </ac:picMkLst>
        </pc:picChg>
        <pc:picChg chg="mod">
          <ac:chgData name="Kristyna Ferris" userId="86aeac9f-971e-413b-9f78-ace434bd0a60" providerId="ADAL" clId="{6974E64E-A635-4D15-8EAC-B17CD92BD4B2}" dt="2025-03-27T20:22:58.572" v="1680" actId="14861"/>
          <ac:picMkLst>
            <pc:docMk/>
            <pc:sldMk cId="1025252409" sldId="370"/>
            <ac:picMk id="30" creationId="{EF028D6A-69E8-5A16-BE53-FAE55A259984}"/>
          </ac:picMkLst>
        </pc:picChg>
        <pc:picChg chg="mod">
          <ac:chgData name="Kristyna Ferris" userId="86aeac9f-971e-413b-9f78-ace434bd0a60" providerId="ADAL" clId="{6974E64E-A635-4D15-8EAC-B17CD92BD4B2}" dt="2025-03-27T20:20:30.090" v="1621" actId="12788"/>
          <ac:picMkLst>
            <pc:docMk/>
            <pc:sldMk cId="1025252409" sldId="370"/>
            <ac:picMk id="31" creationId="{7ED17FCF-308A-E9B8-78BF-8FAA8059D412}"/>
          </ac:picMkLst>
        </pc:picChg>
        <pc:picChg chg="add mod">
          <ac:chgData name="Kristyna Ferris" userId="86aeac9f-971e-413b-9f78-ace434bd0a60" providerId="ADAL" clId="{6974E64E-A635-4D15-8EAC-B17CD92BD4B2}" dt="2025-03-27T20:17:18.044" v="1541" actId="554"/>
          <ac:picMkLst>
            <pc:docMk/>
            <pc:sldMk cId="1025252409" sldId="370"/>
            <ac:picMk id="32" creationId="{9EB554EA-B2E8-17E3-B192-6846AE241EFE}"/>
          </ac:picMkLst>
        </pc:picChg>
        <pc:picChg chg="add mod">
          <ac:chgData name="Kristyna Ferris" userId="86aeac9f-971e-413b-9f78-ace434bd0a60" providerId="ADAL" clId="{6974E64E-A635-4D15-8EAC-B17CD92BD4B2}" dt="2025-03-27T20:20:45.139" v="1644" actId="1036"/>
          <ac:picMkLst>
            <pc:docMk/>
            <pc:sldMk cId="1025252409" sldId="370"/>
            <ac:picMk id="33" creationId="{0E1A9432-75A3-F3F6-9BEE-15705FA1729B}"/>
          </ac:picMkLst>
        </pc:picChg>
        <pc:picChg chg="add mod">
          <ac:chgData name="Kristyna Ferris" userId="86aeac9f-971e-413b-9f78-ace434bd0a60" providerId="ADAL" clId="{6974E64E-A635-4D15-8EAC-B17CD92BD4B2}" dt="2025-03-27T20:17:34.692" v="1544" actId="554"/>
          <ac:picMkLst>
            <pc:docMk/>
            <pc:sldMk cId="1025252409" sldId="370"/>
            <ac:picMk id="39" creationId="{D062D2E5-B384-FC94-03C6-8519AB0A3FCD}"/>
          </ac:picMkLst>
        </pc:picChg>
        <pc:picChg chg="mod">
          <ac:chgData name="Kristyna Ferris" userId="86aeac9f-971e-413b-9f78-ace434bd0a60" providerId="ADAL" clId="{6974E64E-A635-4D15-8EAC-B17CD92BD4B2}" dt="2025-03-27T20:20:30.090" v="1621" actId="12788"/>
          <ac:picMkLst>
            <pc:docMk/>
            <pc:sldMk cId="1025252409" sldId="370"/>
            <ac:picMk id="40" creationId="{18074FB3-D903-2ABC-FA15-68310A41232B}"/>
          </ac:picMkLst>
        </pc:picChg>
        <pc:picChg chg="add mod">
          <ac:chgData name="Kristyna Ferris" userId="86aeac9f-971e-413b-9f78-ace434bd0a60" providerId="ADAL" clId="{6974E64E-A635-4D15-8EAC-B17CD92BD4B2}" dt="2025-03-27T20:20:14.361" v="1619" actId="1037"/>
          <ac:picMkLst>
            <pc:docMk/>
            <pc:sldMk cId="1025252409" sldId="370"/>
            <ac:picMk id="48" creationId="{78C4B802-3D1B-7DB7-99EE-764FCD38B926}"/>
          </ac:picMkLst>
        </pc:picChg>
        <pc:cxnChg chg="mod">
          <ac:chgData name="Kristyna Ferris" userId="86aeac9f-971e-413b-9f78-ace434bd0a60" providerId="ADAL" clId="{6974E64E-A635-4D15-8EAC-B17CD92BD4B2}" dt="2025-03-27T20:20:45.139" v="1644" actId="1036"/>
          <ac:cxnSpMkLst>
            <pc:docMk/>
            <pc:sldMk cId="1025252409" sldId="370"/>
            <ac:cxnSpMk id="41" creationId="{D840DC31-26E2-610A-D9C1-12E2941D8D8E}"/>
          </ac:cxnSpMkLst>
        </pc:cxnChg>
        <pc:cxnChg chg="mod">
          <ac:chgData name="Kristyna Ferris" userId="86aeac9f-971e-413b-9f78-ace434bd0a60" providerId="ADAL" clId="{6974E64E-A635-4D15-8EAC-B17CD92BD4B2}" dt="2025-03-27T20:20:30.090" v="1621" actId="12788"/>
          <ac:cxnSpMkLst>
            <pc:docMk/>
            <pc:sldMk cId="1025252409" sldId="370"/>
            <ac:cxnSpMk id="42" creationId="{213B0C2F-4006-3D95-CF50-BA82E8210A0E}"/>
          </ac:cxnSpMkLst>
        </pc:cxnChg>
        <pc:cxnChg chg="mod">
          <ac:chgData name="Kristyna Ferris" userId="86aeac9f-971e-413b-9f78-ace434bd0a60" providerId="ADAL" clId="{6974E64E-A635-4D15-8EAC-B17CD92BD4B2}" dt="2025-03-27T20:20:30.090" v="1621" actId="12788"/>
          <ac:cxnSpMkLst>
            <pc:docMk/>
            <pc:sldMk cId="1025252409" sldId="370"/>
            <ac:cxnSpMk id="43" creationId="{4C4EF642-EA0A-0034-7FBE-1DB44467230F}"/>
          </ac:cxnSpMkLst>
        </pc:cxnChg>
        <pc:cxnChg chg="mod">
          <ac:chgData name="Kristyna Ferris" userId="86aeac9f-971e-413b-9f78-ace434bd0a60" providerId="ADAL" clId="{6974E64E-A635-4D15-8EAC-B17CD92BD4B2}" dt="2025-03-27T20:21:09.510" v="1673" actId="1036"/>
          <ac:cxnSpMkLst>
            <pc:docMk/>
            <pc:sldMk cId="1025252409" sldId="370"/>
            <ac:cxnSpMk id="44" creationId="{77A83E1C-1D6D-44BE-9DDD-1DE356FE1636}"/>
          </ac:cxnSpMkLst>
        </pc:cxnChg>
        <pc:cxnChg chg="mod">
          <ac:chgData name="Kristyna Ferris" userId="86aeac9f-971e-413b-9f78-ace434bd0a60" providerId="ADAL" clId="{6974E64E-A635-4D15-8EAC-B17CD92BD4B2}" dt="2025-03-27T20:21:09.510" v="1673" actId="1036"/>
          <ac:cxnSpMkLst>
            <pc:docMk/>
            <pc:sldMk cId="1025252409" sldId="370"/>
            <ac:cxnSpMk id="45" creationId="{EE7D94F3-4A15-CA0B-2282-2FAF9847835A}"/>
          </ac:cxnSpMkLst>
        </pc:cxnChg>
        <pc:cxnChg chg="mod">
          <ac:chgData name="Kristyna Ferris" userId="86aeac9f-971e-413b-9f78-ace434bd0a60" providerId="ADAL" clId="{6974E64E-A635-4D15-8EAC-B17CD92BD4B2}" dt="2025-03-27T20:21:09.510" v="1673" actId="1036"/>
          <ac:cxnSpMkLst>
            <pc:docMk/>
            <pc:sldMk cId="1025252409" sldId="370"/>
            <ac:cxnSpMk id="46" creationId="{C0729ACE-B931-458F-B930-5F2770694BD4}"/>
          </ac:cxnSpMkLst>
        </pc:cxnChg>
        <pc:cxnChg chg="mod">
          <ac:chgData name="Kristyna Ferris" userId="86aeac9f-971e-413b-9f78-ace434bd0a60" providerId="ADAL" clId="{6974E64E-A635-4D15-8EAC-B17CD92BD4B2}" dt="2025-03-27T20:20:45.139" v="1644" actId="1036"/>
          <ac:cxnSpMkLst>
            <pc:docMk/>
            <pc:sldMk cId="1025252409" sldId="370"/>
            <ac:cxnSpMk id="47" creationId="{9FE7FCDC-A169-C817-BC61-97CFADBA18D5}"/>
          </ac:cxnSpMkLst>
        </pc:cxnChg>
      </pc:sldChg>
      <pc:sldChg chg="addSp delSp modSp mod modTransition modNotesTx">
        <pc:chgData name="Kristyna Ferris" userId="86aeac9f-971e-413b-9f78-ace434bd0a60" providerId="ADAL" clId="{6974E64E-A635-4D15-8EAC-B17CD92BD4B2}" dt="2025-03-30T01:15:35.449" v="2475" actId="20577"/>
        <pc:sldMkLst>
          <pc:docMk/>
          <pc:sldMk cId="4293490888" sldId="371"/>
        </pc:sldMkLst>
        <pc:spChg chg="mod">
          <ac:chgData name="Kristyna Ferris" userId="86aeac9f-971e-413b-9f78-ace434bd0a60" providerId="ADAL" clId="{6974E64E-A635-4D15-8EAC-B17CD92BD4B2}" dt="2025-03-27T20:27:32.839" v="1692" actId="1076"/>
          <ac:spMkLst>
            <pc:docMk/>
            <pc:sldMk cId="4293490888" sldId="371"/>
            <ac:spMk id="3" creationId="{9986277A-FA70-09F1-668D-C413B4642BC1}"/>
          </ac:spMkLst>
        </pc:spChg>
        <pc:spChg chg="add mod">
          <ac:chgData name="Kristyna Ferris" userId="86aeac9f-971e-413b-9f78-ace434bd0a60" providerId="ADAL" clId="{6974E64E-A635-4D15-8EAC-B17CD92BD4B2}" dt="2025-03-27T20:27:28.953" v="1691"/>
          <ac:spMkLst>
            <pc:docMk/>
            <pc:sldMk cId="4293490888" sldId="371"/>
            <ac:spMk id="4" creationId="{36C3B01B-5163-CB23-47C9-BAC0D02395F0}"/>
          </ac:spMkLst>
        </pc:spChg>
        <pc:picChg chg="add mod">
          <ac:chgData name="Kristyna Ferris" userId="86aeac9f-971e-413b-9f78-ace434bd0a60" providerId="ADAL" clId="{6974E64E-A635-4D15-8EAC-B17CD92BD4B2}" dt="2025-03-27T20:27:28.953" v="1691"/>
          <ac:picMkLst>
            <pc:docMk/>
            <pc:sldMk cId="4293490888" sldId="371"/>
            <ac:picMk id="7" creationId="{01E623C7-F24D-7E6A-5D11-1DAF37DE4E10}"/>
          </ac:picMkLst>
        </pc:picChg>
        <pc:picChg chg="add mod">
          <ac:chgData name="Kristyna Ferris" userId="86aeac9f-971e-413b-9f78-ace434bd0a60" providerId="ADAL" clId="{6974E64E-A635-4D15-8EAC-B17CD92BD4B2}" dt="2025-03-27T20:29:45.534" v="1739" actId="108"/>
          <ac:picMkLst>
            <pc:docMk/>
            <pc:sldMk cId="4293490888" sldId="371"/>
            <ac:picMk id="8" creationId="{6601282D-AEC7-AC68-60DF-7E192918D8CB}"/>
          </ac:picMkLst>
        </pc:picChg>
        <pc:picChg chg="add mod">
          <ac:chgData name="Kristyna Ferris" userId="86aeac9f-971e-413b-9f78-ace434bd0a60" providerId="ADAL" clId="{6974E64E-A635-4D15-8EAC-B17CD92BD4B2}" dt="2025-03-27T20:27:28.953" v="1691"/>
          <ac:picMkLst>
            <pc:docMk/>
            <pc:sldMk cId="4293490888" sldId="371"/>
            <ac:picMk id="9" creationId="{66FDBA7C-2181-F9DE-3B0C-41CBA20C214A}"/>
          </ac:picMkLst>
        </pc:picChg>
        <pc:picChg chg="add mod">
          <ac:chgData name="Kristyna Ferris" userId="86aeac9f-971e-413b-9f78-ace434bd0a60" providerId="ADAL" clId="{6974E64E-A635-4D15-8EAC-B17CD92BD4B2}" dt="2025-03-27T20:29:37.463" v="1737" actId="1076"/>
          <ac:picMkLst>
            <pc:docMk/>
            <pc:sldMk cId="4293490888" sldId="371"/>
            <ac:picMk id="10" creationId="{B74EFAD3-1795-0929-00AD-D32BC7C2AB08}"/>
          </ac:picMkLst>
        </pc:picChg>
        <pc:picChg chg="add mod">
          <ac:chgData name="Kristyna Ferris" userId="86aeac9f-971e-413b-9f78-ace434bd0a60" providerId="ADAL" clId="{6974E64E-A635-4D15-8EAC-B17CD92BD4B2}" dt="2025-03-27T20:27:28.953" v="1691"/>
          <ac:picMkLst>
            <pc:docMk/>
            <pc:sldMk cId="4293490888" sldId="371"/>
            <ac:picMk id="11" creationId="{EDD55FFC-F436-B7AE-107F-9E8F1DE52C28}"/>
          </ac:picMkLst>
        </pc:picChg>
        <pc:picChg chg="add mod">
          <ac:chgData name="Kristyna Ferris" userId="86aeac9f-971e-413b-9f78-ace434bd0a60" providerId="ADAL" clId="{6974E64E-A635-4D15-8EAC-B17CD92BD4B2}" dt="2025-03-27T20:29:41.193" v="1738" actId="108"/>
          <ac:picMkLst>
            <pc:docMk/>
            <pc:sldMk cId="4293490888" sldId="371"/>
            <ac:picMk id="12" creationId="{CA3CCDB3-1893-7D9E-17E4-96C2E1DC3DF2}"/>
          </ac:picMkLst>
        </pc:picChg>
        <pc:picChg chg="add mod">
          <ac:chgData name="Kristyna Ferris" userId="86aeac9f-971e-413b-9f78-ace434bd0a60" providerId="ADAL" clId="{6974E64E-A635-4D15-8EAC-B17CD92BD4B2}" dt="2025-03-27T20:27:28.953" v="1691"/>
          <ac:picMkLst>
            <pc:docMk/>
            <pc:sldMk cId="4293490888" sldId="371"/>
            <ac:picMk id="13" creationId="{B14DB88B-93FD-BF22-7D74-5F0CD0DCA087}"/>
          </ac:picMkLst>
        </pc:picChg>
        <pc:picChg chg="add mod">
          <ac:chgData name="Kristyna Ferris" userId="86aeac9f-971e-413b-9f78-ace434bd0a60" providerId="ADAL" clId="{6974E64E-A635-4D15-8EAC-B17CD92BD4B2}" dt="2025-03-27T20:27:28.953" v="1691"/>
          <ac:picMkLst>
            <pc:docMk/>
            <pc:sldMk cId="4293490888" sldId="371"/>
            <ac:picMk id="21" creationId="{F7AF0C50-3125-ACFE-A798-44E463E0A0CF}"/>
          </ac:picMkLst>
        </pc:picChg>
        <pc:picChg chg="add mod">
          <ac:chgData name="Kristyna Ferris" userId="86aeac9f-971e-413b-9f78-ace434bd0a60" providerId="ADAL" clId="{6974E64E-A635-4D15-8EAC-B17CD92BD4B2}" dt="2025-03-27T20:35:53.158" v="1741" actId="1076"/>
          <ac:picMkLst>
            <pc:docMk/>
            <pc:sldMk cId="4293490888" sldId="371"/>
            <ac:picMk id="24" creationId="{9879F1DD-4EF5-238F-563F-FE97E14B8A82}"/>
          </ac:picMkLst>
        </pc:picChg>
        <pc:cxnChg chg="mod">
          <ac:chgData name="Kristyna Ferris" userId="86aeac9f-971e-413b-9f78-ace434bd0a60" providerId="ADAL" clId="{6974E64E-A635-4D15-8EAC-B17CD92BD4B2}" dt="2025-03-27T20:29:37.463" v="1737" actId="1076"/>
          <ac:cxnSpMkLst>
            <pc:docMk/>
            <pc:sldMk cId="4293490888" sldId="371"/>
            <ac:cxnSpMk id="15" creationId="{2555B724-E81D-B2B6-8A61-E2944EAE01C8}"/>
          </ac:cxnSpMkLst>
        </pc:cxnChg>
        <pc:cxnChg chg="add mod">
          <ac:chgData name="Kristyna Ferris" userId="86aeac9f-971e-413b-9f78-ace434bd0a60" providerId="ADAL" clId="{6974E64E-A635-4D15-8EAC-B17CD92BD4B2}" dt="2025-03-27T20:27:28.953" v="1691"/>
          <ac:cxnSpMkLst>
            <pc:docMk/>
            <pc:sldMk cId="4293490888" sldId="371"/>
            <ac:cxnSpMk id="18" creationId="{FB56299A-316D-C9A0-F085-C1E90349ED08}"/>
          </ac:cxnSpMkLst>
        </pc:cxnChg>
        <pc:cxnChg chg="mod">
          <ac:chgData name="Kristyna Ferris" userId="86aeac9f-971e-413b-9f78-ace434bd0a60" providerId="ADAL" clId="{6974E64E-A635-4D15-8EAC-B17CD92BD4B2}" dt="2025-03-27T20:29:37.463" v="1737" actId="1076"/>
          <ac:cxnSpMkLst>
            <pc:docMk/>
            <pc:sldMk cId="4293490888" sldId="371"/>
            <ac:cxnSpMk id="20" creationId="{0DBF9AD1-2833-0642-5E2C-A3BCCC0F5DC9}"/>
          </ac:cxnSpMkLst>
        </pc:cxnChg>
      </pc:sldChg>
      <pc:sldChg chg="delSp mod modNotesTx">
        <pc:chgData name="Kristyna Ferris" userId="86aeac9f-971e-413b-9f78-ace434bd0a60" providerId="ADAL" clId="{6974E64E-A635-4D15-8EAC-B17CD92BD4B2}" dt="2025-03-30T01:40:35.787" v="2629" actId="20577"/>
        <pc:sldMkLst>
          <pc:docMk/>
          <pc:sldMk cId="1711815052" sldId="372"/>
        </pc:sldMkLst>
      </pc:sldChg>
      <pc:sldChg chg="addSp delSp modSp mod modTransition modNotesTx">
        <pc:chgData name="Kristyna Ferris" userId="86aeac9f-971e-413b-9f78-ace434bd0a60" providerId="ADAL" clId="{6974E64E-A635-4D15-8EAC-B17CD92BD4B2}" dt="2025-03-30T01:29:50.480" v="2551" actId="20577"/>
        <pc:sldMkLst>
          <pc:docMk/>
          <pc:sldMk cId="2265793859" sldId="375"/>
        </pc:sldMkLst>
        <pc:spChg chg="add mod">
          <ac:chgData name="Kristyna Ferris" userId="86aeac9f-971e-413b-9f78-ace434bd0a60" providerId="ADAL" clId="{6974E64E-A635-4D15-8EAC-B17CD92BD4B2}" dt="2025-03-27T20:27:40.018" v="1694"/>
          <ac:spMkLst>
            <pc:docMk/>
            <pc:sldMk cId="2265793859" sldId="375"/>
            <ac:spMk id="4" creationId="{9A462A57-5CA6-7D1D-A5D4-D1771EDE7305}"/>
          </ac:spMkLst>
        </pc:spChg>
        <pc:spChg chg="mod">
          <ac:chgData name="Kristyna Ferris" userId="86aeac9f-971e-413b-9f78-ace434bd0a60" providerId="ADAL" clId="{6974E64E-A635-4D15-8EAC-B17CD92BD4B2}" dt="2025-03-29T19:25:52.820" v="2325" actId="14100"/>
          <ac:spMkLst>
            <pc:docMk/>
            <pc:sldMk cId="2265793859" sldId="375"/>
            <ac:spMk id="10" creationId="{B1BF15C5-71C7-7B33-3A44-73FE5B400251}"/>
          </ac:spMkLst>
        </pc:spChg>
        <pc:picChg chg="add mod">
          <ac:chgData name="Kristyna Ferris" userId="86aeac9f-971e-413b-9f78-ace434bd0a60" providerId="ADAL" clId="{6974E64E-A635-4D15-8EAC-B17CD92BD4B2}" dt="2025-03-27T20:27:40.018" v="1694"/>
          <ac:picMkLst>
            <pc:docMk/>
            <pc:sldMk cId="2265793859" sldId="375"/>
            <ac:picMk id="7" creationId="{E2639A2B-D48F-6AE7-002A-A4ACAEBDCBB6}"/>
          </ac:picMkLst>
        </pc:picChg>
        <pc:picChg chg="add mod">
          <ac:chgData name="Kristyna Ferris" userId="86aeac9f-971e-413b-9f78-ace434bd0a60" providerId="ADAL" clId="{6974E64E-A635-4D15-8EAC-B17CD92BD4B2}" dt="2025-03-27T20:36:16.242" v="1746" actId="108"/>
          <ac:picMkLst>
            <pc:docMk/>
            <pc:sldMk cId="2265793859" sldId="375"/>
            <ac:picMk id="8" creationId="{B73F548B-3D13-39D0-7A00-5A24441462ED}"/>
          </ac:picMkLst>
        </pc:picChg>
        <pc:picChg chg="add mod">
          <ac:chgData name="Kristyna Ferris" userId="86aeac9f-971e-413b-9f78-ace434bd0a60" providerId="ADAL" clId="{6974E64E-A635-4D15-8EAC-B17CD92BD4B2}" dt="2025-03-27T20:36:11.669" v="1744" actId="108"/>
          <ac:picMkLst>
            <pc:docMk/>
            <pc:sldMk cId="2265793859" sldId="375"/>
            <ac:picMk id="9" creationId="{6703AF91-5A6E-8202-8E83-DD099669BF05}"/>
          </ac:picMkLst>
        </pc:picChg>
        <pc:picChg chg="add mod">
          <ac:chgData name="Kristyna Ferris" userId="86aeac9f-971e-413b-9f78-ace434bd0a60" providerId="ADAL" clId="{6974E64E-A635-4D15-8EAC-B17CD92BD4B2}" dt="2025-03-27T20:27:40.018" v="1694"/>
          <ac:picMkLst>
            <pc:docMk/>
            <pc:sldMk cId="2265793859" sldId="375"/>
            <ac:picMk id="11" creationId="{F7A3EF3B-49B0-3A99-6D4C-82FDE85A7CA4}"/>
          </ac:picMkLst>
        </pc:picChg>
        <pc:picChg chg="add mod">
          <ac:chgData name="Kristyna Ferris" userId="86aeac9f-971e-413b-9f78-ace434bd0a60" providerId="ADAL" clId="{6974E64E-A635-4D15-8EAC-B17CD92BD4B2}" dt="2025-03-27T20:27:40.018" v="1694"/>
          <ac:picMkLst>
            <pc:docMk/>
            <pc:sldMk cId="2265793859" sldId="375"/>
            <ac:picMk id="12" creationId="{162FF796-8D23-7313-EB2A-C7ECB10FB159}"/>
          </ac:picMkLst>
        </pc:picChg>
        <pc:picChg chg="add mod">
          <ac:chgData name="Kristyna Ferris" userId="86aeac9f-971e-413b-9f78-ace434bd0a60" providerId="ADAL" clId="{6974E64E-A635-4D15-8EAC-B17CD92BD4B2}" dt="2025-03-27T20:27:40.018" v="1694"/>
          <ac:picMkLst>
            <pc:docMk/>
            <pc:sldMk cId="2265793859" sldId="375"/>
            <ac:picMk id="13" creationId="{1B5F9F1E-7593-A957-D821-068ECF2A0392}"/>
          </ac:picMkLst>
        </pc:picChg>
        <pc:picChg chg="add mod">
          <ac:chgData name="Kristyna Ferris" userId="86aeac9f-971e-413b-9f78-ace434bd0a60" providerId="ADAL" clId="{6974E64E-A635-4D15-8EAC-B17CD92BD4B2}" dt="2025-03-27T20:36:13.609" v="1745" actId="108"/>
          <ac:picMkLst>
            <pc:docMk/>
            <pc:sldMk cId="2265793859" sldId="375"/>
            <ac:picMk id="14" creationId="{D6ADD242-7F96-3309-A97C-7865869C7224}"/>
          </ac:picMkLst>
        </pc:picChg>
        <pc:picChg chg="add mod">
          <ac:chgData name="Kristyna Ferris" userId="86aeac9f-971e-413b-9f78-ace434bd0a60" providerId="ADAL" clId="{6974E64E-A635-4D15-8EAC-B17CD92BD4B2}" dt="2025-03-27T20:27:40.018" v="1694"/>
          <ac:picMkLst>
            <pc:docMk/>
            <pc:sldMk cId="2265793859" sldId="375"/>
            <ac:picMk id="22" creationId="{5F9BF35C-2DDF-77D9-19F8-E33F63D8A9EE}"/>
          </ac:picMkLst>
        </pc:picChg>
        <pc:picChg chg="add mod">
          <ac:chgData name="Kristyna Ferris" userId="86aeac9f-971e-413b-9f78-ace434bd0a60" providerId="ADAL" clId="{6974E64E-A635-4D15-8EAC-B17CD92BD4B2}" dt="2025-03-27T20:36:23.678" v="1747"/>
          <ac:picMkLst>
            <pc:docMk/>
            <pc:sldMk cId="2265793859" sldId="375"/>
            <ac:picMk id="23" creationId="{9C5A5AA1-D3D4-F061-4E51-891B79609BCB}"/>
          </ac:picMkLst>
        </pc:picChg>
        <pc:cxnChg chg="add mod">
          <ac:chgData name="Kristyna Ferris" userId="86aeac9f-971e-413b-9f78-ace434bd0a60" providerId="ADAL" clId="{6974E64E-A635-4D15-8EAC-B17CD92BD4B2}" dt="2025-03-27T20:27:40.018" v="1694"/>
          <ac:cxnSpMkLst>
            <pc:docMk/>
            <pc:sldMk cId="2265793859" sldId="375"/>
            <ac:cxnSpMk id="16" creationId="{B114CEFD-0384-F47F-66A8-A9CC17D15296}"/>
          </ac:cxnSpMkLst>
        </pc:cxnChg>
      </pc:sldChg>
      <pc:sldChg chg="delSp modSp mod">
        <pc:chgData name="Kristyna Ferris" userId="86aeac9f-971e-413b-9f78-ace434bd0a60" providerId="ADAL" clId="{6974E64E-A635-4D15-8EAC-B17CD92BD4B2}" dt="2025-03-27T21:19:41.118" v="1805" actId="478"/>
        <pc:sldMkLst>
          <pc:docMk/>
          <pc:sldMk cId="3041511338" sldId="377"/>
        </pc:sldMkLst>
        <pc:spChg chg="mod">
          <ac:chgData name="Kristyna Ferris" userId="86aeac9f-971e-413b-9f78-ace434bd0a60" providerId="ADAL" clId="{6974E64E-A635-4D15-8EAC-B17CD92BD4B2}" dt="2025-03-27T20:28:00.276" v="1717" actId="14100"/>
          <ac:spMkLst>
            <pc:docMk/>
            <pc:sldMk cId="3041511338" sldId="377"/>
            <ac:spMk id="2" creationId="{DF79C578-1F08-216A-5403-706BD3D85303}"/>
          </ac:spMkLst>
        </pc:spChg>
        <pc:spChg chg="mod">
          <ac:chgData name="Kristyna Ferris" userId="86aeac9f-971e-413b-9f78-ace434bd0a60" providerId="ADAL" clId="{6974E64E-A635-4D15-8EAC-B17CD92BD4B2}" dt="2025-03-27T21:19:10.314" v="1804" actId="20577"/>
          <ac:spMkLst>
            <pc:docMk/>
            <pc:sldMk cId="3041511338" sldId="377"/>
            <ac:spMk id="4" creationId="{9E544E0F-591D-649B-C84D-C8CEE8D32790}"/>
          </ac:spMkLst>
        </pc:spChg>
      </pc:sldChg>
      <pc:sldChg chg="delSp mod ord">
        <pc:chgData name="Kristyna Ferris" userId="86aeac9f-971e-413b-9f78-ace434bd0a60" providerId="ADAL" clId="{6974E64E-A635-4D15-8EAC-B17CD92BD4B2}" dt="2025-03-30T00:51:59.656" v="2437"/>
        <pc:sldMkLst>
          <pc:docMk/>
          <pc:sldMk cId="221036931" sldId="378"/>
        </pc:sldMkLst>
      </pc:sldChg>
      <pc:sldChg chg="del">
        <pc:chgData name="Kristyna Ferris" userId="86aeac9f-971e-413b-9f78-ace434bd0a60" providerId="ADAL" clId="{6974E64E-A635-4D15-8EAC-B17CD92BD4B2}" dt="2025-03-27T17:05:04.615" v="147" actId="47"/>
        <pc:sldMkLst>
          <pc:docMk/>
          <pc:sldMk cId="3238630180" sldId="379"/>
        </pc:sldMkLst>
      </pc:sldChg>
      <pc:sldChg chg="del">
        <pc:chgData name="Kristyna Ferris" userId="86aeac9f-971e-413b-9f78-ace434bd0a60" providerId="ADAL" clId="{6974E64E-A635-4D15-8EAC-B17CD92BD4B2}" dt="2025-03-27T20:41:16.006" v="1797" actId="2696"/>
        <pc:sldMkLst>
          <pc:docMk/>
          <pc:sldMk cId="1088108979" sldId="380"/>
        </pc:sldMkLst>
      </pc:sldChg>
      <pc:sldChg chg="delSp del mod">
        <pc:chgData name="Kristyna Ferris" userId="86aeac9f-971e-413b-9f78-ace434bd0a60" providerId="ADAL" clId="{6974E64E-A635-4D15-8EAC-B17CD92BD4B2}" dt="2025-03-27T20:40:52.578" v="1794" actId="47"/>
        <pc:sldMkLst>
          <pc:docMk/>
          <pc:sldMk cId="2617924407" sldId="381"/>
        </pc:sldMkLst>
      </pc:sldChg>
      <pc:sldChg chg="delSp del mod">
        <pc:chgData name="Kristyna Ferris" userId="86aeac9f-971e-413b-9f78-ace434bd0a60" providerId="ADAL" clId="{6974E64E-A635-4D15-8EAC-B17CD92BD4B2}" dt="2025-03-27T20:40:37.627" v="1793" actId="2696"/>
        <pc:sldMkLst>
          <pc:docMk/>
          <pc:sldMk cId="2479029440" sldId="382"/>
        </pc:sldMkLst>
      </pc:sldChg>
      <pc:sldChg chg="delSp del mod">
        <pc:chgData name="Kristyna Ferris" userId="86aeac9f-971e-413b-9f78-ace434bd0a60" providerId="ADAL" clId="{6974E64E-A635-4D15-8EAC-B17CD92BD4B2}" dt="2025-04-01T15:09:22.739" v="2630" actId="47"/>
        <pc:sldMkLst>
          <pc:docMk/>
          <pc:sldMk cId="4164774831" sldId="383"/>
        </pc:sldMkLst>
      </pc:sldChg>
      <pc:sldChg chg="add ord modTransition">
        <pc:chgData name="Kristyna Ferris" userId="86aeac9f-971e-413b-9f78-ace434bd0a60" providerId="ADAL" clId="{6974E64E-A635-4D15-8EAC-B17CD92BD4B2}" dt="2025-03-30T00:39:34.583" v="2346"/>
        <pc:sldMkLst>
          <pc:docMk/>
          <pc:sldMk cId="98491957" sldId="2147481643"/>
        </pc:sldMkLst>
      </pc:sldChg>
      <pc:sldChg chg="add ord">
        <pc:chgData name="Kristyna Ferris" userId="86aeac9f-971e-413b-9f78-ace434bd0a60" providerId="ADAL" clId="{6974E64E-A635-4D15-8EAC-B17CD92BD4B2}" dt="2025-03-25T20:19:34.521" v="107"/>
        <pc:sldMkLst>
          <pc:docMk/>
          <pc:sldMk cId="3587834957" sldId="2147481644"/>
        </pc:sldMkLst>
      </pc:sldChg>
      <pc:sldChg chg="add ord">
        <pc:chgData name="Kristyna Ferris" userId="86aeac9f-971e-413b-9f78-ace434bd0a60" providerId="ADAL" clId="{6974E64E-A635-4D15-8EAC-B17CD92BD4B2}" dt="2025-03-25T20:19:34.521" v="107"/>
        <pc:sldMkLst>
          <pc:docMk/>
          <pc:sldMk cId="2159529899" sldId="2147482359"/>
        </pc:sldMkLst>
      </pc:sldChg>
      <pc:sldChg chg="addSp delSp modSp add del mod">
        <pc:chgData name="Kristyna Ferris" userId="86aeac9f-971e-413b-9f78-ace434bd0a60" providerId="ADAL" clId="{6974E64E-A635-4D15-8EAC-B17CD92BD4B2}" dt="2025-03-27T20:28:14.475" v="1718" actId="2696"/>
        <pc:sldMkLst>
          <pc:docMk/>
          <pc:sldMk cId="571259149" sldId="2147482360"/>
        </pc:sldMkLst>
      </pc:sldChg>
      <pc:sldChg chg="delSp add ord setBg delDesignElem modNotesTx">
        <pc:chgData name="Kristyna Ferris" userId="86aeac9f-971e-413b-9f78-ace434bd0a60" providerId="ADAL" clId="{6974E64E-A635-4D15-8EAC-B17CD92BD4B2}" dt="2025-03-30T00:43:33.067" v="2395" actId="20577"/>
        <pc:sldMkLst>
          <pc:docMk/>
          <pc:sldMk cId="3539817335" sldId="2147482360"/>
        </pc:sldMkLst>
      </pc:sldChg>
    </pc:docChg>
  </pc:docChgLst>
  <pc:docChgLst>
    <pc:chgData name="Kristyna Hughes" userId="86aeac9f-971e-413b-9f78-ace434bd0a60" providerId="ADAL" clId="{CA5F81C2-971D-4B91-B515-CCFE076119EC}"/>
    <pc:docChg chg="custSel modSld sldOrd">
      <pc:chgData name="Kristyna Hughes" userId="86aeac9f-971e-413b-9f78-ace434bd0a60" providerId="ADAL" clId="{CA5F81C2-971D-4B91-B515-CCFE076119EC}" dt="2023-09-14T18:11:43.661" v="60" actId="478"/>
      <pc:docMkLst>
        <pc:docMk/>
      </pc:docMkLst>
      <pc:sldChg chg="addSp delSp modSp mod">
        <pc:chgData name="Kristyna Hughes" userId="86aeac9f-971e-413b-9f78-ace434bd0a60" providerId="ADAL" clId="{CA5F81C2-971D-4B91-B515-CCFE076119EC}" dt="2023-09-14T18:10:33.190" v="58" actId="14100"/>
        <pc:sldMkLst>
          <pc:docMk/>
          <pc:sldMk cId="949436070" sldId="257"/>
        </pc:sldMkLst>
      </pc:sldChg>
      <pc:sldChg chg="delSp modSp mod">
        <pc:chgData name="Kristyna Hughes" userId="86aeac9f-971e-413b-9f78-ace434bd0a60" providerId="ADAL" clId="{CA5F81C2-971D-4B91-B515-CCFE076119EC}" dt="2023-09-14T18:11:43.661" v="60" actId="478"/>
        <pc:sldMkLst>
          <pc:docMk/>
          <pc:sldMk cId="146538252" sldId="267"/>
        </pc:sldMkLst>
      </pc:sldChg>
      <pc:sldChg chg="ord">
        <pc:chgData name="Kristyna Hughes" userId="86aeac9f-971e-413b-9f78-ace434bd0a60" providerId="ADAL" clId="{CA5F81C2-971D-4B91-B515-CCFE076119EC}" dt="2023-09-14T18:07:37.720" v="54"/>
        <pc:sldMkLst>
          <pc:docMk/>
          <pc:sldMk cId="4072046321" sldId="359"/>
        </pc:sldMkLst>
      </pc:sldChg>
    </pc:docChg>
  </pc:docChgLst>
  <pc:docChgLst>
    <pc:chgData name="Kristyna Ferris" userId="86aeac9f-971e-413b-9f78-ace434bd0a60" providerId="ADAL" clId="{53B8951D-A904-41FC-8F26-53B2BC55111F}"/>
    <pc:docChg chg="custSel addSld delSld modSld">
      <pc:chgData name="Kristyna Ferris" userId="86aeac9f-971e-413b-9f78-ace434bd0a60" providerId="ADAL" clId="{53B8951D-A904-41FC-8F26-53B2BC55111F}" dt="2024-03-07T02:59:52.676" v="1027" actId="20577"/>
      <pc:docMkLst>
        <pc:docMk/>
      </pc:docMkLst>
      <pc:sldChg chg="addSp delSp modSp mod">
        <pc:chgData name="Kristyna Ferris" userId="86aeac9f-971e-413b-9f78-ace434bd0a60" providerId="ADAL" clId="{53B8951D-A904-41FC-8F26-53B2BC55111F}" dt="2024-03-07T02:58:29.549" v="685" actId="20577"/>
        <pc:sldMkLst>
          <pc:docMk/>
          <pc:sldMk cId="4010742921" sldId="264"/>
        </pc:sldMkLst>
      </pc:sldChg>
      <pc:sldChg chg="del">
        <pc:chgData name="Kristyna Ferris" userId="86aeac9f-971e-413b-9f78-ace434bd0a60" providerId="ADAL" clId="{53B8951D-A904-41FC-8F26-53B2BC55111F}" dt="2024-03-07T02:52:49.973" v="5" actId="2696"/>
        <pc:sldMkLst>
          <pc:docMk/>
          <pc:sldMk cId="2024286706" sldId="265"/>
        </pc:sldMkLst>
      </pc:sldChg>
      <pc:sldChg chg="del">
        <pc:chgData name="Kristyna Ferris" userId="86aeac9f-971e-413b-9f78-ace434bd0a60" providerId="ADAL" clId="{53B8951D-A904-41FC-8F26-53B2BC55111F}" dt="2024-03-07T02:52:58.878" v="6" actId="2696"/>
        <pc:sldMkLst>
          <pc:docMk/>
          <pc:sldMk cId="3006338414" sldId="270"/>
        </pc:sldMkLst>
      </pc:sldChg>
      <pc:sldChg chg="del">
        <pc:chgData name="Kristyna Ferris" userId="86aeac9f-971e-413b-9f78-ace434bd0a60" providerId="ADAL" clId="{53B8951D-A904-41FC-8F26-53B2BC55111F}" dt="2024-03-07T02:53:04.492" v="7" actId="2696"/>
        <pc:sldMkLst>
          <pc:docMk/>
          <pc:sldMk cId="3469433493" sldId="297"/>
        </pc:sldMkLst>
      </pc:sldChg>
      <pc:sldChg chg="del">
        <pc:chgData name="Kristyna Ferris" userId="86aeac9f-971e-413b-9f78-ace434bd0a60" providerId="ADAL" clId="{53B8951D-A904-41FC-8F26-53B2BC55111F}" dt="2024-03-07T02:53:04.492" v="7" actId="2696"/>
        <pc:sldMkLst>
          <pc:docMk/>
          <pc:sldMk cId="1899020662" sldId="298"/>
        </pc:sldMkLst>
      </pc:sldChg>
      <pc:sldChg chg="modSp">
        <pc:chgData name="Kristyna Ferris" userId="86aeac9f-971e-413b-9f78-ace434bd0a60" providerId="ADAL" clId="{53B8951D-A904-41FC-8F26-53B2BC55111F}" dt="2024-03-07T02:45:23.222" v="1" actId="113"/>
        <pc:sldMkLst>
          <pc:docMk/>
          <pc:sldMk cId="654139468" sldId="299"/>
        </pc:sldMkLst>
      </pc:sldChg>
      <pc:sldChg chg="del">
        <pc:chgData name="Kristyna Ferris" userId="86aeac9f-971e-413b-9f78-ace434bd0a60" providerId="ADAL" clId="{53B8951D-A904-41FC-8F26-53B2BC55111F}" dt="2024-03-07T02:52:46.483" v="4" actId="2696"/>
        <pc:sldMkLst>
          <pc:docMk/>
          <pc:sldMk cId="4072046321" sldId="359"/>
        </pc:sldMkLst>
      </pc:sldChg>
      <pc:sldChg chg="delSp mod">
        <pc:chgData name="Kristyna Ferris" userId="86aeac9f-971e-413b-9f78-ace434bd0a60" providerId="ADAL" clId="{53B8951D-A904-41FC-8F26-53B2BC55111F}" dt="2024-03-07T02:45:32.593" v="2" actId="478"/>
        <pc:sldMkLst>
          <pc:docMk/>
          <pc:sldMk cId="4132263986" sldId="360"/>
        </pc:sldMkLst>
      </pc:sldChg>
      <pc:sldChg chg="addSp modSp add mod">
        <pc:chgData name="Kristyna Ferris" userId="86aeac9f-971e-413b-9f78-ace434bd0a60" providerId="ADAL" clId="{53B8951D-A904-41FC-8F26-53B2BC55111F}" dt="2024-03-07T02:59:52.676" v="1027" actId="20577"/>
        <pc:sldMkLst>
          <pc:docMk/>
          <pc:sldMk cId="2020972552" sldId="361"/>
        </pc:sldMkLst>
      </pc:sldChg>
      <pc:sldChg chg="delSp modSp add mod setBg delDesignElem">
        <pc:chgData name="Kristyna Ferris" userId="86aeac9f-971e-413b-9f78-ace434bd0a60" providerId="ADAL" clId="{53B8951D-A904-41FC-8F26-53B2BC55111F}" dt="2024-03-07T02:57:52.897" v="626" actId="20577"/>
        <pc:sldMkLst>
          <pc:docMk/>
          <pc:sldMk cId="3815500802" sldId="362"/>
        </pc:sldMkLst>
      </pc:sldChg>
      <pc:sldChg chg="modSp add mod">
        <pc:chgData name="Kristyna Ferris" userId="86aeac9f-971e-413b-9f78-ace434bd0a60" providerId="ADAL" clId="{53B8951D-A904-41FC-8F26-53B2BC55111F}" dt="2024-03-07T02:59:24.034" v="908" actId="20577"/>
        <pc:sldMkLst>
          <pc:docMk/>
          <pc:sldMk cId="1294155780" sldId="363"/>
        </pc:sldMkLst>
      </pc:sldChg>
    </pc:docChg>
  </pc:docChgLst>
  <pc:docChgLst>
    <pc:chgData name="Kristyna Ferris" userId="86aeac9f-971e-413b-9f78-ace434bd0a60" providerId="ADAL" clId="{C2191856-7C01-46C7-BDCE-DE4EB223A5D5}"/>
    <pc:docChg chg="custSel addSld modSld">
      <pc:chgData name="Kristyna Ferris" userId="86aeac9f-971e-413b-9f78-ace434bd0a60" providerId="ADAL" clId="{C2191856-7C01-46C7-BDCE-DE4EB223A5D5}" dt="2024-03-07T02:34:33.425" v="80" actId="22"/>
      <pc:docMkLst>
        <pc:docMk/>
      </pc:docMkLst>
      <pc:sldChg chg="modSp mod">
        <pc:chgData name="Kristyna Ferris" userId="86aeac9f-971e-413b-9f78-ace434bd0a60" providerId="ADAL" clId="{C2191856-7C01-46C7-BDCE-DE4EB223A5D5}" dt="2024-03-07T02:26:56.013" v="63" actId="20577"/>
        <pc:sldMkLst>
          <pc:docMk/>
          <pc:sldMk cId="949436070" sldId="257"/>
        </pc:sldMkLst>
      </pc:sldChg>
      <pc:sldChg chg="modSp mod">
        <pc:chgData name="Kristyna Ferris" userId="86aeac9f-971e-413b-9f78-ace434bd0a60" providerId="ADAL" clId="{C2191856-7C01-46C7-BDCE-DE4EB223A5D5}" dt="2024-03-07T02:27:45.549" v="76" actId="113"/>
        <pc:sldMkLst>
          <pc:docMk/>
          <pc:sldMk cId="1668367976" sldId="266"/>
        </pc:sldMkLst>
      </pc:sldChg>
      <pc:sldChg chg="modSp">
        <pc:chgData name="Kristyna Ferris" userId="86aeac9f-971e-413b-9f78-ace434bd0a60" providerId="ADAL" clId="{C2191856-7C01-46C7-BDCE-DE4EB223A5D5}" dt="2024-03-07T02:26:23.745" v="13" actId="20577"/>
        <pc:sldMkLst>
          <pc:docMk/>
          <pc:sldMk cId="654139468" sldId="299"/>
        </pc:sldMkLst>
      </pc:sldChg>
      <pc:sldChg chg="addSp delSp new mod">
        <pc:chgData name="Kristyna Ferris" userId="86aeac9f-971e-413b-9f78-ace434bd0a60" providerId="ADAL" clId="{C2191856-7C01-46C7-BDCE-DE4EB223A5D5}" dt="2024-03-07T02:34:33.425" v="80" actId="22"/>
        <pc:sldMkLst>
          <pc:docMk/>
          <pc:sldMk cId="4132263986" sldId="360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hyperlink" Target="https://dataonwheels.wordpress.com/" TargetMode="Externa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onwheels.wordpress.com/" TargetMode="External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1C9186-53B8-48DE-BF73-99C92B55F469}" type="doc">
      <dgm:prSet loTypeId="urn:microsoft.com/office/officeart/2005/8/layout/vList3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A741F06-3CEC-4081-A5C1-4646B2999E0E}">
      <dgm:prSet custT="1"/>
      <dgm:spPr/>
      <dgm:t>
        <a:bodyPr anchor="ctr"/>
        <a:lstStyle/>
        <a:p>
          <a:r>
            <a:rPr lang="en-US" sz="2400"/>
            <a:t>     </a:t>
          </a:r>
          <a:r>
            <a:rPr lang="en-US" sz="2400"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https://dataonwheels.wordpress.com/</a:t>
          </a:r>
          <a:endParaRPr lang="en-US" sz="2400" dirty="0"/>
        </a:p>
      </dgm:t>
    </dgm:pt>
    <dgm:pt modelId="{CA9E987D-4CED-408C-8214-EB14792CAD7A}" type="parTrans" cxnId="{F1615DFE-2AC1-40E3-95A7-719EEB961071}">
      <dgm:prSet/>
      <dgm:spPr/>
      <dgm:t>
        <a:bodyPr/>
        <a:lstStyle/>
        <a:p>
          <a:endParaRPr lang="en-US"/>
        </a:p>
      </dgm:t>
    </dgm:pt>
    <dgm:pt modelId="{3F65FFCB-2E14-484E-8FC4-3EF9E02677A5}" type="sibTrans" cxnId="{F1615DFE-2AC1-40E3-95A7-719EEB961071}">
      <dgm:prSet/>
      <dgm:spPr/>
      <dgm:t>
        <a:bodyPr/>
        <a:lstStyle/>
        <a:p>
          <a:endParaRPr lang="en-US"/>
        </a:p>
      </dgm:t>
    </dgm:pt>
    <dgm:pt modelId="{11D0A9B0-4F99-450C-A393-AAD54CC7D57B}">
      <dgm:prSet custT="1"/>
      <dgm:spPr/>
      <dgm:t>
        <a:bodyPr anchor="ctr"/>
        <a:lstStyle/>
        <a:p>
          <a:r>
            <a:rPr lang="en-US" sz="3200"/>
            <a:t>   kristyna@dataonwheels.com</a:t>
          </a:r>
          <a:endParaRPr lang="en-US" sz="3200" dirty="0"/>
        </a:p>
      </dgm:t>
    </dgm:pt>
    <dgm:pt modelId="{D41CEB21-EBD6-47BB-93D7-B72EFBAB65B5}" type="parTrans" cxnId="{3F5EFE0B-4E51-45B0-B616-45D1E0AAD1A6}">
      <dgm:prSet/>
      <dgm:spPr/>
      <dgm:t>
        <a:bodyPr/>
        <a:lstStyle/>
        <a:p>
          <a:endParaRPr lang="en-US"/>
        </a:p>
      </dgm:t>
    </dgm:pt>
    <dgm:pt modelId="{E26448A3-5BA9-4D94-ACDC-6F845B6978B8}" type="sibTrans" cxnId="{3F5EFE0B-4E51-45B0-B616-45D1E0AAD1A6}">
      <dgm:prSet/>
      <dgm:spPr/>
      <dgm:t>
        <a:bodyPr/>
        <a:lstStyle/>
        <a:p>
          <a:endParaRPr lang="en-US"/>
        </a:p>
      </dgm:t>
    </dgm:pt>
    <dgm:pt modelId="{361231F2-7620-401E-B7B2-504A39FE9428}">
      <dgm:prSet custT="1"/>
      <dgm:spPr/>
      <dgm:t>
        <a:bodyPr/>
        <a:lstStyle/>
        <a:p>
          <a:r>
            <a:rPr lang="en-US" sz="3200"/>
            <a:t>@data_dragoness</a:t>
          </a:r>
          <a:endParaRPr lang="en-US" sz="3200" dirty="0"/>
        </a:p>
      </dgm:t>
    </dgm:pt>
    <dgm:pt modelId="{B6BE5CFA-0405-4CA0-A317-68124E78F770}" type="parTrans" cxnId="{FA4AFA78-33A1-4D5C-A316-CC74E84CAF36}">
      <dgm:prSet/>
      <dgm:spPr/>
      <dgm:t>
        <a:bodyPr/>
        <a:lstStyle/>
        <a:p>
          <a:endParaRPr lang="en-US"/>
        </a:p>
      </dgm:t>
    </dgm:pt>
    <dgm:pt modelId="{A2F560F2-8FB5-4EF1-93CC-39928A0172E4}" type="sibTrans" cxnId="{FA4AFA78-33A1-4D5C-A316-CC74E84CAF36}">
      <dgm:prSet/>
      <dgm:spPr/>
      <dgm:t>
        <a:bodyPr/>
        <a:lstStyle/>
        <a:p>
          <a:endParaRPr lang="en-US"/>
        </a:p>
      </dgm:t>
    </dgm:pt>
    <dgm:pt modelId="{C08BFA66-9B75-4031-B345-700AC29B8191}" type="pres">
      <dgm:prSet presAssocID="{831C9186-53B8-48DE-BF73-99C92B55F469}" presName="linearFlow" presStyleCnt="0">
        <dgm:presLayoutVars>
          <dgm:dir/>
          <dgm:resizeHandles val="exact"/>
        </dgm:presLayoutVars>
      </dgm:prSet>
      <dgm:spPr/>
    </dgm:pt>
    <dgm:pt modelId="{BC29B2E5-8B22-4FD5-95F5-9B2717FBFF02}" type="pres">
      <dgm:prSet presAssocID="{361231F2-7620-401E-B7B2-504A39FE9428}" presName="composite" presStyleCnt="0"/>
      <dgm:spPr/>
    </dgm:pt>
    <dgm:pt modelId="{90975B01-8C93-40D1-9B05-BEEC17814EE0}" type="pres">
      <dgm:prSet presAssocID="{361231F2-7620-401E-B7B2-504A39FE9428}" presName="imgShp" presStyleLbl="fgImgPlace1" presStyleIdx="0" presStyleCnt="3" custLinFactX="-13850" custLinFactNeighborX="-100000" custLinFactNeighborY="298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arrow outline"/>
        </a:ext>
      </dgm:extLst>
    </dgm:pt>
    <dgm:pt modelId="{98D19BCF-6FD4-4E0D-A5EB-2EFCE077C912}" type="pres">
      <dgm:prSet presAssocID="{361231F2-7620-401E-B7B2-504A39FE9428}" presName="txShp" presStyleLbl="node1" presStyleIdx="0" presStyleCnt="3" custScaleX="150376" custLinFactNeighborX="899" custLinFactNeighborY="10665">
        <dgm:presLayoutVars>
          <dgm:bulletEnabled val="1"/>
        </dgm:presLayoutVars>
      </dgm:prSet>
      <dgm:spPr/>
    </dgm:pt>
    <dgm:pt modelId="{7F645754-F307-424E-975B-0EE5BEB2BB9A}" type="pres">
      <dgm:prSet presAssocID="{A2F560F2-8FB5-4EF1-93CC-39928A0172E4}" presName="spacing" presStyleCnt="0"/>
      <dgm:spPr/>
    </dgm:pt>
    <dgm:pt modelId="{8C18EA9B-8166-4E2E-96A8-0F5658B698BD}" type="pres">
      <dgm:prSet presAssocID="{1A741F06-3CEC-4081-A5C1-4646B2999E0E}" presName="composite" presStyleCnt="0"/>
      <dgm:spPr/>
    </dgm:pt>
    <dgm:pt modelId="{9C365CB5-B72D-40DB-8732-528E8FDA5750}" type="pres">
      <dgm:prSet presAssocID="{1A741F06-3CEC-4081-A5C1-4646B2999E0E}" presName="imgShp" presStyleLbl="fgImgPlace1" presStyleIdx="1" presStyleCnt="3" custScaleX="80563" custScaleY="71874" custLinFactNeighborX="-19334" custLinFactNeighborY="-524"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51BD5739-4267-4BED-BB3F-56D801D622EA}" type="pres">
      <dgm:prSet presAssocID="{1A741F06-3CEC-4081-A5C1-4646B2999E0E}" presName="txShp" presStyleLbl="node1" presStyleIdx="1" presStyleCnt="3" custScaleX="150376" custLinFactNeighborX="11144" custLinFactNeighborY="-524">
        <dgm:presLayoutVars>
          <dgm:bulletEnabled val="1"/>
        </dgm:presLayoutVars>
      </dgm:prSet>
      <dgm:spPr/>
    </dgm:pt>
    <dgm:pt modelId="{8F5CB601-C35E-4D1F-9CD2-CB07F342EFA5}" type="pres">
      <dgm:prSet presAssocID="{3F65FFCB-2E14-484E-8FC4-3EF9E02677A5}" presName="spacing" presStyleCnt="0"/>
      <dgm:spPr/>
    </dgm:pt>
    <dgm:pt modelId="{2A621669-F974-486F-B0CC-D5279C1A8993}" type="pres">
      <dgm:prSet presAssocID="{11D0A9B0-4F99-450C-A393-AAD54CC7D57B}" presName="composite" presStyleCnt="0"/>
      <dgm:spPr/>
    </dgm:pt>
    <dgm:pt modelId="{7495D3D5-9185-4FC6-99EF-F6D4AFA7B3DC}" type="pres">
      <dgm:prSet presAssocID="{11D0A9B0-4F99-450C-A393-AAD54CC7D57B}" presName="imgShp" presStyleLbl="fgImgPlace1" presStyleIdx="2" presStyleCnt="3" custLinFactX="-9219" custLinFactNeighborX="-100000" custLinFactNeighborY="3010"/>
      <dgm:spPr>
        <a:xfrm>
          <a:off x="0" y="3731483"/>
          <a:ext cx="1434053" cy="143405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nd outline"/>
        </a:ext>
      </dgm:extLst>
    </dgm:pt>
    <dgm:pt modelId="{36DCB59B-7B0E-4CC8-B732-4523363D854A}" type="pres">
      <dgm:prSet presAssocID="{11D0A9B0-4F99-450C-A393-AAD54CC7D57B}" presName="txShp" presStyleLbl="node1" presStyleIdx="2" presStyleCnt="3" custScaleX="148443">
        <dgm:presLayoutVars>
          <dgm:bulletEnabled val="1"/>
        </dgm:presLayoutVars>
      </dgm:prSet>
      <dgm:spPr/>
    </dgm:pt>
  </dgm:ptLst>
  <dgm:cxnLst>
    <dgm:cxn modelId="{3F5EFE0B-4E51-45B0-B616-45D1E0AAD1A6}" srcId="{831C9186-53B8-48DE-BF73-99C92B55F469}" destId="{11D0A9B0-4F99-450C-A393-AAD54CC7D57B}" srcOrd="2" destOrd="0" parTransId="{D41CEB21-EBD6-47BB-93D7-B72EFBAB65B5}" sibTransId="{E26448A3-5BA9-4D94-ACDC-6F845B6978B8}"/>
    <dgm:cxn modelId="{FF10A413-67B3-40E9-A658-956F4DAFBCDF}" type="presOf" srcId="{11D0A9B0-4F99-450C-A393-AAD54CC7D57B}" destId="{36DCB59B-7B0E-4CC8-B732-4523363D854A}" srcOrd="0" destOrd="0" presId="urn:microsoft.com/office/officeart/2005/8/layout/vList3"/>
    <dgm:cxn modelId="{634AA32A-33B7-46B2-B40E-BEB039B75FE0}" type="presOf" srcId="{1A741F06-3CEC-4081-A5C1-4646B2999E0E}" destId="{51BD5739-4267-4BED-BB3F-56D801D622EA}" srcOrd="0" destOrd="0" presId="urn:microsoft.com/office/officeart/2005/8/layout/vList3"/>
    <dgm:cxn modelId="{FA4AFA78-33A1-4D5C-A316-CC74E84CAF36}" srcId="{831C9186-53B8-48DE-BF73-99C92B55F469}" destId="{361231F2-7620-401E-B7B2-504A39FE9428}" srcOrd="0" destOrd="0" parTransId="{B6BE5CFA-0405-4CA0-A317-68124E78F770}" sibTransId="{A2F560F2-8FB5-4EF1-93CC-39928A0172E4}"/>
    <dgm:cxn modelId="{57BD8F7C-EA18-4EB9-BF59-3A9D43780502}" type="presOf" srcId="{361231F2-7620-401E-B7B2-504A39FE9428}" destId="{98D19BCF-6FD4-4E0D-A5EB-2EFCE077C912}" srcOrd="0" destOrd="0" presId="urn:microsoft.com/office/officeart/2005/8/layout/vList3"/>
    <dgm:cxn modelId="{1373BEF1-7F24-4A09-B6DF-9256A58FA283}" type="presOf" srcId="{831C9186-53B8-48DE-BF73-99C92B55F469}" destId="{C08BFA66-9B75-4031-B345-700AC29B8191}" srcOrd="0" destOrd="0" presId="urn:microsoft.com/office/officeart/2005/8/layout/vList3"/>
    <dgm:cxn modelId="{F1615DFE-2AC1-40E3-95A7-719EEB961071}" srcId="{831C9186-53B8-48DE-BF73-99C92B55F469}" destId="{1A741F06-3CEC-4081-A5C1-4646B2999E0E}" srcOrd="1" destOrd="0" parTransId="{CA9E987D-4CED-408C-8214-EB14792CAD7A}" sibTransId="{3F65FFCB-2E14-484E-8FC4-3EF9E02677A5}"/>
    <dgm:cxn modelId="{C1C5AD4A-1AC0-4C0D-9B20-58E02EFD4A00}" type="presParOf" srcId="{C08BFA66-9B75-4031-B345-700AC29B8191}" destId="{BC29B2E5-8B22-4FD5-95F5-9B2717FBFF02}" srcOrd="0" destOrd="0" presId="urn:microsoft.com/office/officeart/2005/8/layout/vList3"/>
    <dgm:cxn modelId="{E859314D-23E5-4580-853C-1676F1D7398D}" type="presParOf" srcId="{BC29B2E5-8B22-4FD5-95F5-9B2717FBFF02}" destId="{90975B01-8C93-40D1-9B05-BEEC17814EE0}" srcOrd="0" destOrd="0" presId="urn:microsoft.com/office/officeart/2005/8/layout/vList3"/>
    <dgm:cxn modelId="{884B07B0-7303-4493-A181-6BC8F2D207F7}" type="presParOf" srcId="{BC29B2E5-8B22-4FD5-95F5-9B2717FBFF02}" destId="{98D19BCF-6FD4-4E0D-A5EB-2EFCE077C912}" srcOrd="1" destOrd="0" presId="urn:microsoft.com/office/officeart/2005/8/layout/vList3"/>
    <dgm:cxn modelId="{D4DF6AF7-1AB0-4C55-9046-2A6D1790F9C7}" type="presParOf" srcId="{C08BFA66-9B75-4031-B345-700AC29B8191}" destId="{7F645754-F307-424E-975B-0EE5BEB2BB9A}" srcOrd="1" destOrd="0" presId="urn:microsoft.com/office/officeart/2005/8/layout/vList3"/>
    <dgm:cxn modelId="{4E203AE4-7FF1-4D9C-BD94-D32CD9E355C3}" type="presParOf" srcId="{C08BFA66-9B75-4031-B345-700AC29B8191}" destId="{8C18EA9B-8166-4E2E-96A8-0F5658B698BD}" srcOrd="2" destOrd="0" presId="urn:microsoft.com/office/officeart/2005/8/layout/vList3"/>
    <dgm:cxn modelId="{5AB81220-F5F6-4140-A3A3-C8713A41951D}" type="presParOf" srcId="{8C18EA9B-8166-4E2E-96A8-0F5658B698BD}" destId="{9C365CB5-B72D-40DB-8732-528E8FDA5750}" srcOrd="0" destOrd="0" presId="urn:microsoft.com/office/officeart/2005/8/layout/vList3"/>
    <dgm:cxn modelId="{79C43560-9ACA-4A2A-96ED-75A871BFA21B}" type="presParOf" srcId="{8C18EA9B-8166-4E2E-96A8-0F5658B698BD}" destId="{51BD5739-4267-4BED-BB3F-56D801D622EA}" srcOrd="1" destOrd="0" presId="urn:microsoft.com/office/officeart/2005/8/layout/vList3"/>
    <dgm:cxn modelId="{7CE7B8C4-3237-4058-B9D3-DA45CC7BEB7A}" type="presParOf" srcId="{C08BFA66-9B75-4031-B345-700AC29B8191}" destId="{8F5CB601-C35E-4D1F-9CD2-CB07F342EFA5}" srcOrd="3" destOrd="0" presId="urn:microsoft.com/office/officeart/2005/8/layout/vList3"/>
    <dgm:cxn modelId="{D7896E66-067E-4D69-B63D-C76089134A54}" type="presParOf" srcId="{C08BFA66-9B75-4031-B345-700AC29B8191}" destId="{2A621669-F974-486F-B0CC-D5279C1A8993}" srcOrd="4" destOrd="0" presId="urn:microsoft.com/office/officeart/2005/8/layout/vList3"/>
    <dgm:cxn modelId="{5A6CCE06-C29A-4244-9178-F1107D263CFB}" type="presParOf" srcId="{2A621669-F974-486F-B0CC-D5279C1A8993}" destId="{7495D3D5-9185-4FC6-99EF-F6D4AFA7B3DC}" srcOrd="0" destOrd="0" presId="urn:microsoft.com/office/officeart/2005/8/layout/vList3"/>
    <dgm:cxn modelId="{103D00E4-EE2D-41E7-A78E-1E4EABB71AC6}" type="presParOf" srcId="{2A621669-F974-486F-B0CC-D5279C1A8993}" destId="{36DCB59B-7B0E-4CC8-B732-4523363D854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D19BCF-6FD4-4E0D-A5EB-2EFCE077C912}">
      <dsp:nvSpPr>
        <dsp:cNvPr id="0" name=""/>
        <dsp:cNvSpPr/>
      </dsp:nvSpPr>
      <dsp:spPr>
        <a:xfrm rot="10800000">
          <a:off x="-1" y="156554"/>
          <a:ext cx="6552311" cy="1434053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@data_dragoness</a:t>
          </a:r>
          <a:endParaRPr lang="en-US" sz="3200" kern="1200" dirty="0"/>
        </a:p>
      </dsp:txBody>
      <dsp:txXfrm rot="10800000">
        <a:off x="358512" y="156554"/>
        <a:ext cx="6193798" cy="1434053"/>
      </dsp:txXfrm>
    </dsp:sp>
    <dsp:sp modelId="{90975B01-8C93-40D1-9B05-BEEC17814EE0}">
      <dsp:nvSpPr>
        <dsp:cNvPr id="0" name=""/>
        <dsp:cNvSpPr/>
      </dsp:nvSpPr>
      <dsp:spPr>
        <a:xfrm>
          <a:off x="0" y="46447"/>
          <a:ext cx="1434053" cy="143405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1BD5739-4267-4BED-BB3F-56D801D622EA}">
      <dsp:nvSpPr>
        <dsp:cNvPr id="0" name=""/>
        <dsp:cNvSpPr/>
      </dsp:nvSpPr>
      <dsp:spPr>
        <a:xfrm rot="10800000">
          <a:off x="-1" y="1858227"/>
          <a:ext cx="6552311" cy="1434053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     </a:t>
          </a:r>
          <a:r>
            <a:rPr lang="en-US" sz="2400" kern="1200"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https://dataonwheels.wordpress.com/</a:t>
          </a:r>
          <a:endParaRPr lang="en-US" sz="2400" kern="1200" dirty="0"/>
        </a:p>
      </dsp:txBody>
      <dsp:txXfrm rot="10800000">
        <a:off x="358512" y="1858227"/>
        <a:ext cx="6193798" cy="1434053"/>
      </dsp:txXfrm>
    </dsp:sp>
    <dsp:sp modelId="{9C365CB5-B72D-40DB-8732-528E8FDA5750}">
      <dsp:nvSpPr>
        <dsp:cNvPr id="0" name=""/>
        <dsp:cNvSpPr/>
      </dsp:nvSpPr>
      <dsp:spPr>
        <a:xfrm>
          <a:off x="242593" y="2059898"/>
          <a:ext cx="1155316" cy="1030711"/>
        </a:xfrm>
        <a:prstGeom prst="ellipse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6DCB59B-7B0E-4CC8-B732-4523363D854A}">
      <dsp:nvSpPr>
        <dsp:cNvPr id="0" name=""/>
        <dsp:cNvSpPr/>
      </dsp:nvSpPr>
      <dsp:spPr>
        <a:xfrm rot="10800000">
          <a:off x="42111" y="3727870"/>
          <a:ext cx="6468085" cy="1434053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   kristyna@dataonwheels.com</a:t>
          </a:r>
          <a:endParaRPr lang="en-US" sz="3200" kern="1200" dirty="0"/>
        </a:p>
      </dsp:txBody>
      <dsp:txXfrm rot="10800000">
        <a:off x="400624" y="3727870"/>
        <a:ext cx="6109572" cy="1434053"/>
      </dsp:txXfrm>
    </dsp:sp>
    <dsp:sp modelId="{7495D3D5-9185-4FC6-99EF-F6D4AFA7B3DC}">
      <dsp:nvSpPr>
        <dsp:cNvPr id="0" name=""/>
        <dsp:cNvSpPr/>
      </dsp:nvSpPr>
      <dsp:spPr>
        <a:xfrm>
          <a:off x="0" y="3731483"/>
          <a:ext cx="1434053" cy="143405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50083-49E5-4F69-BD52-1AB86C4CCD2D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C13D3-B291-44D2-95AA-8F8B205FD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96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data-explorer/kusto/query/kql-quick-reference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learn.microsoft.com/en-us/azure/data-explorer/kusto/query/ago-function" TargetMode="External"/><Relationship Id="rId4" Type="http://schemas.openxmlformats.org/officeDocument/2006/relationships/hyperlink" Target="https://learn.microsoft.com/en-us/azure/data-explorer/kusto/query/tutorials/learn-common-operators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power-bi/enterprise/service-admin-premium-workloads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be afraid to try this yourself! </a:t>
            </a:r>
          </a:p>
          <a:p>
            <a:r>
              <a:rPr lang="en-US" dirty="0"/>
              <a:t>An F2 capacity is very cheap, especially if you pause it when you’re not using it.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151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F808C-A8CC-7666-2F0F-203597046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0E6A28-2467-18EE-794F-5940862FDE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0A0A27-5496-754A-7E15-886DE3AD60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DE6D2A-5F91-58AD-A4D6-CAF5E6D5B6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176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32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65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63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worry about making tables, we will do that during the event stream creation.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189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not connect to the event house yet. </a:t>
            </a:r>
            <a:br>
              <a:rPr lang="en-US" dirty="0"/>
            </a:br>
            <a:r>
              <a:rPr lang="en-US" dirty="0"/>
              <a:t>All we are doing is grabbing the connection string key. You will also need to grab the </a:t>
            </a:r>
            <a:r>
              <a:rPr lang="en-US"/>
              <a:t>event stream id.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30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our only non-Fabric piece of the puzzle. </a:t>
            </a:r>
          </a:p>
          <a:p>
            <a:r>
              <a:rPr lang="en-US" dirty="0"/>
              <a:t>We will be using free, anonymous REST API to connect to ISS data. </a:t>
            </a:r>
          </a:p>
          <a:p>
            <a:r>
              <a:rPr lang="en-US" dirty="0"/>
              <a:t>Make sure the logic app is a Consumption app, NOT standard. </a:t>
            </a:r>
          </a:p>
          <a:p>
            <a:r>
              <a:rPr lang="en-US" dirty="0"/>
              <a:t>You will need to use a custom name for the event stream even after using the connection. The drop down doesn’t work for Fabric.</a:t>
            </a:r>
          </a:p>
          <a:p>
            <a:r>
              <a:rPr lang="en-US" dirty="0"/>
              <a:t>Use the second connection string.</a:t>
            </a:r>
          </a:p>
          <a:p>
            <a:endParaRPr lang="en-US" dirty="0"/>
          </a:p>
          <a:p>
            <a:r>
              <a:rPr lang="en-US" dirty="0"/>
              <a:t>http://api.open-notify.org/iss-now.json</a:t>
            </a:r>
          </a:p>
          <a:p>
            <a:r>
              <a:rPr lang="en-US" dirty="0"/>
              <a:t>http://api.open-notify.org/astros.json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93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that the data is flowing through then create the tables in the event house. </a:t>
            </a:r>
          </a:p>
          <a:p>
            <a:r>
              <a:rPr lang="en-US" dirty="0"/>
              <a:t>Don’t forget to activate the connection (not in the editing experience).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067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KQL quick reference: </a:t>
            </a:r>
            <a:r>
              <a:rPr lang="en-US" dirty="0">
                <a:hlinkClick r:id="rId3"/>
              </a:rPr>
              <a:t>KQL quick reference - Azure Data Explorer &amp; Real-Time Analytics | Microsoft Learn</a:t>
            </a:r>
            <a:endParaRPr lang="en-US" dirty="0"/>
          </a:p>
          <a:p>
            <a:r>
              <a:rPr lang="en-US" dirty="0"/>
              <a:t>KQL tutorial: </a:t>
            </a:r>
            <a:r>
              <a:rPr lang="en-US" dirty="0">
                <a:hlinkClick r:id="rId4"/>
              </a:rPr>
              <a:t>Tutorial: Learn common Kusto Query Language operators - Azure Data Explorer &amp; Real-Time Analytics | Microsoft Learn</a:t>
            </a:r>
            <a:endParaRPr lang="en-US" dirty="0"/>
          </a:p>
          <a:p>
            <a:r>
              <a:rPr lang="en-US" dirty="0">
                <a:hlinkClick r:id="rId5"/>
              </a:rPr>
              <a:t>ago() - Azure Data Explorer &amp; Real-Time Analytics | Microsoft Learn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95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Page refresh in power bi is in the </a:t>
            </a:r>
            <a:r>
              <a:rPr lang="en-US">
                <a:hlinkClick r:id="rId3"/>
              </a:rPr>
              <a:t>capacity settings</a:t>
            </a:r>
          </a:p>
          <a:p>
            <a:r>
              <a:rPr lang="en-US" dirty="0">
                <a:hlinkClick r:id="rId3"/>
              </a:rPr>
              <a:t>How to configure workloads in Power BI Premium - Power BI | Microsoft Learn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453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936B-A28C-1A96-2381-A23072DF1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978032-CBC2-17AF-8475-0D33CAB70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7EBB5-F1E4-119A-DD99-CE9E784D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9F3E4-6AED-C2C1-22CD-6DDF37FF0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67511-ADC3-08D3-1C96-595B954DC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3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5B169-1BEB-4423-E532-5842DE8C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F9D34-67D8-4706-993C-2BC74A005A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A5E2C-C6C4-F9E5-72CC-585444379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ABECA-9F8E-C9F3-088C-BF7C26A53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43473-F376-ABA2-DF25-4732CA36C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574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A6FF99-3A97-0EDC-F194-43D6D0A875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E26A4F-DA34-5362-3A56-A7BBAB7694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544A2-C13B-43C4-D44B-340EB55FA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73F04-3778-D19D-1A5A-314AB0387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68A62-3E12-37BA-8280-A1E4C4DEE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40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D13610-D10C-7EDB-D184-A911B7E375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1004F351-2082-DB3D-CD9D-D097C5A30F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9551" y="2190157"/>
            <a:ext cx="4420949" cy="2477683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Section divider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2A1E956-2CDA-3AC0-B614-AAF54282589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0537" y="500591"/>
            <a:ext cx="2172159" cy="45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66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1AF4A4-385F-FB69-7D75-DFBCB2F611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9BCA0CC-E9ED-11FE-A891-26C596BDAD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4590" y="2589149"/>
            <a:ext cx="4395910" cy="1446550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" pitchFamily="2" charset="0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083FE30-552E-B4FE-8108-5332511EF23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20527" y="4220271"/>
            <a:ext cx="4395910" cy="8177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000000"/>
                </a:solidFill>
                <a:latin typeface="Segoe Sans Display" pitchFamily="2" charset="0"/>
                <a:cs typeface="Segoe Sans Display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3FAEDEA-6E6E-D26A-CB9A-757FEBBB14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63563" y="485375"/>
            <a:ext cx="1326124" cy="2839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22E83F1-D0FF-EC4B-DA32-0A47CAB702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4874" y="500591"/>
            <a:ext cx="2172159" cy="45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5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3355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E8FE2-1D11-C9BB-4769-50F159D33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10C1D-8C1D-E41D-896E-AFEDECCA6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4D424-5FE7-A9C9-0449-0A770C348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B0E69-3B14-7DDA-99FF-908BA5F68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AA6B6-7DB8-CBA4-FA58-5B136CED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745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A54C-E0BB-9B2A-671F-D82E225B4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F187F9-6B3C-D7A8-E1DC-115DE531A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0942B-25D8-59D9-AB2A-662BD452B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26278-764A-0F92-7100-CBDA0E72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43A11-2135-7C94-3D70-D4463174B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12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D60A3-3D76-B6EB-ED61-B6A187F5F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F76AA-8BFE-18BF-422A-C954F62FFC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BA4C6-D0DE-F4E8-9F3F-710B6FDFB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E927C0-DD26-DFA5-E0C9-559B12F0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E5FC7-F4B0-AED8-BE74-4688FD705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400CAD-E7B9-6EEA-F476-FAF9D19D5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7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497B-CD00-1E21-D503-C48003C58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A4DA8-C321-24CF-2130-972E5AF5A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485477-42D0-8931-1243-28CEDE8CB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EA838D-5752-53BB-C302-81B5A57B44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3D6A8A-FD6A-FAF8-3349-7211853807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F40C4D-1EEC-4B8B-60D2-CE53F4895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F76F80-8361-624D-BE87-0E4C70369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095192-C85F-66B8-F7F5-946B11817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97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C73F1-0C8A-BB78-70BE-BEF5C51A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565667-B36F-ABE7-D0C2-FED12A44A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1C30D-B797-0348-2377-952FA3C84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C6FAB-F92A-9A45-3823-03213ED9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85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76E47C-A774-A701-1858-FDDDFEED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F9C858-D4F6-0CF3-682C-3AC192F2B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9881C-16D8-60B0-A68D-3908D2AED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876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80326-0548-4D72-9AD7-829ED8108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FA056-63B4-541B-2EAA-3918E38B7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F113B2-8F9F-76CB-24A6-B8E68CF8F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6FFE3D-B9AD-70A9-CAC2-4780DFF05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835816-0555-80E6-A6C3-DF4B7B2F0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19928-5761-43BB-1133-6AAC630F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85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9D3C7-1E53-0AA0-2FFF-D31088CF9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A0A5E-EFB3-B7A4-0C90-89522A1DD8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692035-1084-4AC5-BA26-CE4F8F86F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7E00CD-18DD-749A-86D4-152CA9C4E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7A577-5634-E4A1-F9BE-AB24F8318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39290-53C2-44F4-7123-42262B3CC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83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1EDD6-DF08-D054-8CB4-B5219E9FD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12819-8CF0-6ED2-8F6B-1CEE1EF57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B0FD5-D308-B238-09AE-9D3F591D9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24AB6-689F-4D94-89E3-667E6F78A9F8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640B5-0807-F9FE-DC39-61BF57B648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4B08E-A102-F055-7747-2596A03915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12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onwheels.wordpress.com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kristyna-ferris-dataonwheel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22E92-41AE-89A9-2018-F418DEE61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239" y="417576"/>
            <a:ext cx="11956774" cy="1249394"/>
          </a:xfrm>
        </p:spPr>
        <p:txBody>
          <a:bodyPr anchor="ctr">
            <a:noAutofit/>
          </a:bodyPr>
          <a:lstStyle/>
          <a:p>
            <a:r>
              <a:rPr lang="en-US" sz="4000" dirty="0"/>
              <a:t>Exploring Real-Time Horizons with Microsoft Fabric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6814C2-A141-3245-72A9-BB4B623F7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1809541"/>
            <a:ext cx="10909643" cy="687406"/>
          </a:xfrm>
        </p:spPr>
        <p:txBody>
          <a:bodyPr anchor="ctr"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Kristyna Ferris</a:t>
            </a:r>
          </a:p>
        </p:txBody>
      </p:sp>
      <p:pic>
        <p:nvPicPr>
          <p:cNvPr id="22" name="Picture 21" descr="A picture containing screenshot, outdoor, ground&#10;&#10;Description automatically generated">
            <a:extLst>
              <a:ext uri="{FF2B5EF4-FFF2-40B4-BE49-F238E27FC236}">
                <a16:creationId xmlns:a16="http://schemas.microsoft.com/office/drawing/2014/main" id="{E64EA128-BDE4-96CE-A737-4230B578E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3473866"/>
            <a:ext cx="11548872" cy="1905564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E9A7372B-6050-7F78-4076-7DE2A915198E}"/>
              </a:ext>
            </a:extLst>
          </p:cNvPr>
          <p:cNvSpPr txBox="1">
            <a:spLocks/>
          </p:cNvSpPr>
          <p:nvPr/>
        </p:nvSpPr>
        <p:spPr>
          <a:xfrm>
            <a:off x="557711" y="5937593"/>
            <a:ext cx="10909643" cy="687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Arial" panose="020B0604020202020204" pitchFamily="34" charset="0"/>
              </a:rPr>
              <a:t>Don’t forget to grab some stickers!</a:t>
            </a:r>
          </a:p>
        </p:txBody>
      </p:sp>
    </p:spTree>
    <p:extLst>
      <p:ext uri="{BB962C8B-B14F-4D97-AF65-F5344CB8AC3E}">
        <p14:creationId xmlns:p14="http://schemas.microsoft.com/office/powerpoint/2010/main" val="65413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Create Event Streams</a:t>
            </a: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6277A-FA70-09F1-668D-C413B4642BC1}"/>
              </a:ext>
            </a:extLst>
          </p:cNvPr>
          <p:cNvSpPr txBox="1"/>
          <p:nvPr/>
        </p:nvSpPr>
        <p:spPr>
          <a:xfrm>
            <a:off x="838200" y="2246810"/>
            <a:ext cx="5257800" cy="3934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BF15C5-71C7-7B33-3A44-73FE5B400251}"/>
              </a:ext>
            </a:extLst>
          </p:cNvPr>
          <p:cNvSpPr txBox="1"/>
          <p:nvPr/>
        </p:nvSpPr>
        <p:spPr>
          <a:xfrm>
            <a:off x="6934200" y="2335412"/>
            <a:ext cx="4788458" cy="41574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We have two sources of data (astronauts and ISS location).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br>
              <a:rPr lang="en-US" sz="2800" dirty="0"/>
            </a:br>
            <a:r>
              <a:rPr lang="en-US" sz="2800" dirty="0"/>
              <a:t>So, we need two Event Streams to capture that data. 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The source will be a custom app. Hold off on making the destination until after we make the Logic Apps.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17A435-B122-3F57-F67E-9C2293F5B655}"/>
              </a:ext>
            </a:extLst>
          </p:cNvPr>
          <p:cNvSpPr/>
          <p:nvPr/>
        </p:nvSpPr>
        <p:spPr>
          <a:xfrm>
            <a:off x="2736633" y="2441938"/>
            <a:ext cx="3956692" cy="2839530"/>
          </a:xfrm>
          <a:prstGeom prst="rect">
            <a:avLst/>
          </a:prstGeom>
          <a:solidFill>
            <a:srgbClr val="2A5010">
              <a:alpha val="20000"/>
            </a:srgbClr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yellow rectangular objects on a black background&#10;&#10;AI-generated content may be incorrect.">
            <a:extLst>
              <a:ext uri="{FF2B5EF4-FFF2-40B4-BE49-F238E27FC236}">
                <a16:creationId xmlns:a16="http://schemas.microsoft.com/office/drawing/2014/main" id="{0390045D-025F-552C-4E82-EAB4DF837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210" y="3203666"/>
            <a:ext cx="731520" cy="731520"/>
          </a:xfrm>
          <a:prstGeom prst="rect">
            <a:avLst/>
          </a:prstGeom>
        </p:spPr>
      </p:pic>
      <p:pic>
        <p:nvPicPr>
          <p:cNvPr id="6" name="Picture 5" descr="A blue and white logo&#10;&#10;AI-generated content may be incorrect.">
            <a:extLst>
              <a:ext uri="{FF2B5EF4-FFF2-40B4-BE49-F238E27FC236}">
                <a16:creationId xmlns:a16="http://schemas.microsoft.com/office/drawing/2014/main" id="{8BA4990C-CF6E-3353-E320-92343B3E9E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024" y="3204329"/>
            <a:ext cx="731520" cy="731520"/>
          </a:xfrm>
          <a:prstGeom prst="rect">
            <a:avLst/>
          </a:prstGeom>
        </p:spPr>
      </p:pic>
      <p:pic>
        <p:nvPicPr>
          <p:cNvPr id="7" name="Picture 6" descr="A white and pink logo&#10;&#10;AI-generated content may be incorrect.">
            <a:extLst>
              <a:ext uri="{FF2B5EF4-FFF2-40B4-BE49-F238E27FC236}">
                <a16:creationId xmlns:a16="http://schemas.microsoft.com/office/drawing/2014/main" id="{CC09E041-D484-081F-8A08-1B931C0A02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915" y="2752571"/>
            <a:ext cx="731520" cy="731520"/>
          </a:xfrm>
          <a:prstGeom prst="rect">
            <a:avLst/>
          </a:prstGeom>
          <a:effectLst>
            <a:glow rad="152400">
              <a:srgbClr val="00CC99">
                <a:alpha val="60000"/>
              </a:srgbClr>
            </a:glo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B076EB-3E8D-7C75-CFC5-D772EB5D3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9044" y="2752571"/>
            <a:ext cx="884879" cy="731520"/>
          </a:xfrm>
          <a:prstGeom prst="rect">
            <a:avLst/>
          </a:prstGeom>
        </p:spPr>
      </p:pic>
      <p:pic>
        <p:nvPicPr>
          <p:cNvPr id="12" name="Picture 11" descr="A satellite in space with stars&#10;&#10;AI-generated content may be incorrect.">
            <a:extLst>
              <a:ext uri="{FF2B5EF4-FFF2-40B4-BE49-F238E27FC236}">
                <a16:creationId xmlns:a16="http://schemas.microsoft.com/office/drawing/2014/main" id="{37A81FB7-DEA3-D5EC-76E5-E5EF8EF034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4" y="3258757"/>
            <a:ext cx="731520" cy="7315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105E5E-2680-AD57-1977-636DBFC258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6917" y="3849684"/>
            <a:ext cx="884879" cy="731520"/>
          </a:xfrm>
          <a:prstGeom prst="rect">
            <a:avLst/>
          </a:prstGeom>
        </p:spPr>
      </p:pic>
      <p:pic>
        <p:nvPicPr>
          <p:cNvPr id="14" name="Picture 13" descr="A white and pink logo&#10;&#10;AI-generated content may be incorrect.">
            <a:extLst>
              <a:ext uri="{FF2B5EF4-FFF2-40B4-BE49-F238E27FC236}">
                <a16:creationId xmlns:a16="http://schemas.microsoft.com/office/drawing/2014/main" id="{29B061E3-ACC6-640A-999B-486C44F06C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915" y="3849684"/>
            <a:ext cx="731520" cy="731520"/>
          </a:xfrm>
          <a:prstGeom prst="rect">
            <a:avLst/>
          </a:prstGeom>
          <a:effectLst>
            <a:glow rad="152400">
              <a:srgbClr val="00CC99">
                <a:alpha val="60000"/>
              </a:srgbClr>
            </a:glow>
          </a:effec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0076386-ED29-34EE-A18A-A76C820FFD32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787784" y="3624517"/>
            <a:ext cx="809133" cy="5909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BFA85E3-B29F-EAA7-814B-3DF23EE69C60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2473923" y="3118331"/>
            <a:ext cx="42699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932474-5042-14FB-0B22-A9ED5692D8A5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481796" y="4215444"/>
            <a:ext cx="4191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8A228A5-7113-8B6C-0779-1168FD5E0A15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3632435" y="3118331"/>
            <a:ext cx="666589" cy="4517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FDA6D7D-E25F-C980-9FA3-B672024DDEA7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 flipV="1">
            <a:off x="3632435" y="3570089"/>
            <a:ext cx="666589" cy="6453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71CEAF-0DC7-0A90-8FA2-54207D6DD984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5030544" y="3569426"/>
            <a:ext cx="588666" cy="6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214E972-C64E-C239-7DFE-670DD26571E1}"/>
              </a:ext>
            </a:extLst>
          </p:cNvPr>
          <p:cNvCxnSpPr>
            <a:cxnSpLocks/>
            <a:stCxn id="12" idx="3"/>
            <a:endCxn id="8" idx="1"/>
          </p:cNvCxnSpPr>
          <p:nvPr/>
        </p:nvCxnSpPr>
        <p:spPr>
          <a:xfrm flipV="1">
            <a:off x="787784" y="3118331"/>
            <a:ext cx="801260" cy="5061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green and blue logo&#10;&#10;AI-generated content may be incorrect.">
            <a:extLst>
              <a:ext uri="{FF2B5EF4-FFF2-40B4-BE49-F238E27FC236}">
                <a16:creationId xmlns:a16="http://schemas.microsoft.com/office/drawing/2014/main" id="{B487CB0B-B3E3-62AB-AAD5-96071AB100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774" y="4463997"/>
            <a:ext cx="731520" cy="731520"/>
          </a:xfrm>
          <a:prstGeom prst="rect">
            <a:avLst/>
          </a:prstGeom>
        </p:spPr>
      </p:pic>
      <p:pic>
        <p:nvPicPr>
          <p:cNvPr id="24" name="Picture 23" descr="A white and pink logo&#10;&#10;AI-generated content may be incorrect.">
            <a:extLst>
              <a:ext uri="{FF2B5EF4-FFF2-40B4-BE49-F238E27FC236}">
                <a16:creationId xmlns:a16="http://schemas.microsoft.com/office/drawing/2014/main" id="{7FE907B9-95F0-7B4D-619B-7889F145F4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61" y="268895"/>
            <a:ext cx="1179938" cy="117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49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Create Logic Apps</a:t>
            </a: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6277A-FA70-09F1-668D-C413B4642BC1}"/>
              </a:ext>
            </a:extLst>
          </p:cNvPr>
          <p:cNvSpPr txBox="1"/>
          <p:nvPr/>
        </p:nvSpPr>
        <p:spPr>
          <a:xfrm>
            <a:off x="7137883" y="2304590"/>
            <a:ext cx="5257800" cy="3934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Navigate to Azure Portal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Create 2 Logic Apps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Don’t forget to add the body of the HTTP response to the Send </a:t>
            </a:r>
            <a:r>
              <a:rPr lang="en-US" sz="2800"/>
              <a:t>Event action</a:t>
            </a:r>
            <a:br>
              <a:rPr lang="en-US" sz="2800"/>
            </a:br>
            <a:endParaRPr lang="en-US" sz="28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Must be a consumption plan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C3B01B-5163-CB23-47C9-BAC0D02395F0}"/>
              </a:ext>
            </a:extLst>
          </p:cNvPr>
          <p:cNvSpPr/>
          <p:nvPr/>
        </p:nvSpPr>
        <p:spPr>
          <a:xfrm>
            <a:off x="2736633" y="2441938"/>
            <a:ext cx="3956692" cy="2839530"/>
          </a:xfrm>
          <a:prstGeom prst="rect">
            <a:avLst/>
          </a:prstGeom>
          <a:solidFill>
            <a:srgbClr val="2A5010">
              <a:alpha val="20000"/>
            </a:srgbClr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yellow rectangular objects on a black background&#10;&#10;AI-generated content may be incorrect.">
            <a:extLst>
              <a:ext uri="{FF2B5EF4-FFF2-40B4-BE49-F238E27FC236}">
                <a16:creationId xmlns:a16="http://schemas.microsoft.com/office/drawing/2014/main" id="{01E623C7-F24D-7E6A-5D11-1DAF37DE4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210" y="3203666"/>
            <a:ext cx="731520" cy="731520"/>
          </a:xfrm>
          <a:prstGeom prst="rect">
            <a:avLst/>
          </a:prstGeom>
        </p:spPr>
      </p:pic>
      <p:pic>
        <p:nvPicPr>
          <p:cNvPr id="8" name="Picture 7" descr="A blue and white logo&#10;&#10;AI-generated content may be incorrect.">
            <a:extLst>
              <a:ext uri="{FF2B5EF4-FFF2-40B4-BE49-F238E27FC236}">
                <a16:creationId xmlns:a16="http://schemas.microsoft.com/office/drawing/2014/main" id="{6601282D-AEC7-AC68-60DF-7E192918D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024" y="3204329"/>
            <a:ext cx="731520" cy="731520"/>
          </a:xfrm>
          <a:prstGeom prst="rect">
            <a:avLst/>
          </a:prstGeom>
        </p:spPr>
      </p:pic>
      <p:pic>
        <p:nvPicPr>
          <p:cNvPr id="9" name="Picture 8" descr="A white and pink logo&#10;&#10;AI-generated content may be incorrect.">
            <a:extLst>
              <a:ext uri="{FF2B5EF4-FFF2-40B4-BE49-F238E27FC236}">
                <a16:creationId xmlns:a16="http://schemas.microsoft.com/office/drawing/2014/main" id="{66FDBA7C-2181-F9DE-3B0C-41CBA20C21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915" y="2752571"/>
            <a:ext cx="731520" cy="7315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4EFAD3-1795-0929-00AD-D32BC7C2AB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9044" y="2752571"/>
            <a:ext cx="884879" cy="731520"/>
          </a:xfrm>
          <a:prstGeom prst="rect">
            <a:avLst/>
          </a:prstGeom>
          <a:effectLst>
            <a:glow rad="152400">
              <a:srgbClr val="00CC99">
                <a:alpha val="60000"/>
              </a:srgbClr>
            </a:glow>
          </a:effectLst>
        </p:spPr>
      </p:pic>
      <p:pic>
        <p:nvPicPr>
          <p:cNvPr id="11" name="Picture 10" descr="A satellite in space with stars&#10;&#10;AI-generated content may be incorrect.">
            <a:extLst>
              <a:ext uri="{FF2B5EF4-FFF2-40B4-BE49-F238E27FC236}">
                <a16:creationId xmlns:a16="http://schemas.microsoft.com/office/drawing/2014/main" id="{EDD55FFC-F436-B7AE-107F-9E8F1DE52C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4" y="3258757"/>
            <a:ext cx="731520" cy="7315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3CCDB3-1893-7D9E-17E4-96C2E1DC3D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6917" y="3849684"/>
            <a:ext cx="884879" cy="731520"/>
          </a:xfrm>
          <a:prstGeom prst="rect">
            <a:avLst/>
          </a:prstGeom>
          <a:effectLst>
            <a:glow rad="152400">
              <a:srgbClr val="00CC99">
                <a:alpha val="60000"/>
              </a:srgbClr>
            </a:glow>
          </a:effectLst>
        </p:spPr>
      </p:pic>
      <p:pic>
        <p:nvPicPr>
          <p:cNvPr id="13" name="Picture 12" descr="A white and pink logo&#10;&#10;AI-generated content may be incorrect.">
            <a:extLst>
              <a:ext uri="{FF2B5EF4-FFF2-40B4-BE49-F238E27FC236}">
                <a16:creationId xmlns:a16="http://schemas.microsoft.com/office/drawing/2014/main" id="{B14DB88B-93FD-BF22-7D74-5F0CD0DCA0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915" y="3849684"/>
            <a:ext cx="731520" cy="73152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50EF96F-DD93-7F26-209F-3006E6A195B1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787784" y="3624517"/>
            <a:ext cx="809133" cy="5909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55B724-E81D-B2B6-8A61-E2944EAE01C8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473923" y="3118331"/>
            <a:ext cx="42699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F7619E7-D0C2-206B-A4F9-21EAC8E69D33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2481796" y="4215444"/>
            <a:ext cx="4191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AC1809A-52B0-C5D2-774E-462A62FC042F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3632435" y="3118331"/>
            <a:ext cx="666589" cy="4517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B56299A-316D-C9A0-F085-C1E90349ED08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 flipV="1">
            <a:off x="3632435" y="3570089"/>
            <a:ext cx="666589" cy="6453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9930C2E-9194-B368-6192-026876C55069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5030544" y="3569426"/>
            <a:ext cx="588666" cy="6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DBF9AD1-2833-0642-5E2C-A3BCCC0F5DC9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 flipV="1">
            <a:off x="787784" y="3118331"/>
            <a:ext cx="801260" cy="5061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green and blue logo&#10;&#10;AI-generated content may be incorrect.">
            <a:extLst>
              <a:ext uri="{FF2B5EF4-FFF2-40B4-BE49-F238E27FC236}">
                <a16:creationId xmlns:a16="http://schemas.microsoft.com/office/drawing/2014/main" id="{F7AF0C50-3125-ACFE-A798-44E463E0A0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774" y="4463997"/>
            <a:ext cx="731520" cy="7315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879F1DD-4EF5-238F-563F-FE97E14B8A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696" y="455107"/>
            <a:ext cx="1369660" cy="113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90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Finish Event Streams</a:t>
            </a: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6277A-FA70-09F1-668D-C413B4642BC1}"/>
              </a:ext>
            </a:extLst>
          </p:cNvPr>
          <p:cNvSpPr txBox="1"/>
          <p:nvPr/>
        </p:nvSpPr>
        <p:spPr>
          <a:xfrm>
            <a:off x="838200" y="2246810"/>
            <a:ext cx="5257800" cy="3934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BF15C5-71C7-7B33-3A44-73FE5B400251}"/>
              </a:ext>
            </a:extLst>
          </p:cNvPr>
          <p:cNvSpPr txBox="1"/>
          <p:nvPr/>
        </p:nvSpPr>
        <p:spPr>
          <a:xfrm>
            <a:off x="7004003" y="2430432"/>
            <a:ext cx="4977619" cy="4157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Go back to the event streams and connect them to the KQL database.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This will create the tables we will use in Power BI. 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462A57-5CA6-7D1D-A5D4-D1771EDE7305}"/>
              </a:ext>
            </a:extLst>
          </p:cNvPr>
          <p:cNvSpPr/>
          <p:nvPr/>
        </p:nvSpPr>
        <p:spPr>
          <a:xfrm>
            <a:off x="2736633" y="2441938"/>
            <a:ext cx="3956692" cy="2839530"/>
          </a:xfrm>
          <a:prstGeom prst="rect">
            <a:avLst/>
          </a:prstGeom>
          <a:solidFill>
            <a:srgbClr val="2A5010">
              <a:alpha val="20000"/>
            </a:srgbClr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yellow rectangular objects on a black background&#10;&#10;AI-generated content may be incorrect.">
            <a:extLst>
              <a:ext uri="{FF2B5EF4-FFF2-40B4-BE49-F238E27FC236}">
                <a16:creationId xmlns:a16="http://schemas.microsoft.com/office/drawing/2014/main" id="{E2639A2B-D48F-6AE7-002A-A4ACAEBDC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210" y="3203666"/>
            <a:ext cx="731520" cy="731520"/>
          </a:xfrm>
          <a:prstGeom prst="rect">
            <a:avLst/>
          </a:prstGeom>
        </p:spPr>
      </p:pic>
      <p:pic>
        <p:nvPicPr>
          <p:cNvPr id="8" name="Picture 7" descr="A blue and white logo&#10;&#10;AI-generated content may be incorrect.">
            <a:extLst>
              <a:ext uri="{FF2B5EF4-FFF2-40B4-BE49-F238E27FC236}">
                <a16:creationId xmlns:a16="http://schemas.microsoft.com/office/drawing/2014/main" id="{B73F548B-3D13-39D0-7A00-5A24441462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024" y="3204329"/>
            <a:ext cx="731520" cy="731520"/>
          </a:xfrm>
          <a:prstGeom prst="rect">
            <a:avLst/>
          </a:prstGeom>
        </p:spPr>
      </p:pic>
      <p:pic>
        <p:nvPicPr>
          <p:cNvPr id="9" name="Picture 8" descr="A white and pink logo&#10;&#10;AI-generated content may be incorrect.">
            <a:extLst>
              <a:ext uri="{FF2B5EF4-FFF2-40B4-BE49-F238E27FC236}">
                <a16:creationId xmlns:a16="http://schemas.microsoft.com/office/drawing/2014/main" id="{6703AF91-5A6E-8202-8E83-DD099669BF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915" y="2752571"/>
            <a:ext cx="731520" cy="731520"/>
          </a:xfrm>
          <a:prstGeom prst="rect">
            <a:avLst/>
          </a:prstGeom>
          <a:effectLst>
            <a:glow rad="152400">
              <a:srgbClr val="00CC99">
                <a:alpha val="60000"/>
              </a:srgb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A3EF3B-49B0-3A99-6D4C-82FDE85A7C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9044" y="2752571"/>
            <a:ext cx="884879" cy="731520"/>
          </a:xfrm>
          <a:prstGeom prst="rect">
            <a:avLst/>
          </a:prstGeom>
        </p:spPr>
      </p:pic>
      <p:pic>
        <p:nvPicPr>
          <p:cNvPr id="12" name="Picture 11" descr="A satellite in space with stars&#10;&#10;AI-generated content may be incorrect.">
            <a:extLst>
              <a:ext uri="{FF2B5EF4-FFF2-40B4-BE49-F238E27FC236}">
                <a16:creationId xmlns:a16="http://schemas.microsoft.com/office/drawing/2014/main" id="{162FF796-8D23-7313-EB2A-C7ECB10FB1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4" y="3258757"/>
            <a:ext cx="731520" cy="7315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5F9F1E-7593-A957-D821-068ECF2A03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6917" y="3849684"/>
            <a:ext cx="884879" cy="731520"/>
          </a:xfrm>
          <a:prstGeom prst="rect">
            <a:avLst/>
          </a:prstGeom>
        </p:spPr>
      </p:pic>
      <p:pic>
        <p:nvPicPr>
          <p:cNvPr id="14" name="Picture 13" descr="A white and pink logo&#10;&#10;AI-generated content may be incorrect.">
            <a:extLst>
              <a:ext uri="{FF2B5EF4-FFF2-40B4-BE49-F238E27FC236}">
                <a16:creationId xmlns:a16="http://schemas.microsoft.com/office/drawing/2014/main" id="{D6ADD242-7F96-3309-A97C-7865869C72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915" y="3849684"/>
            <a:ext cx="731520" cy="731520"/>
          </a:xfrm>
          <a:prstGeom prst="rect">
            <a:avLst/>
          </a:prstGeom>
          <a:effectLst>
            <a:glow rad="152400">
              <a:srgbClr val="00CC99">
                <a:alpha val="60000"/>
              </a:srgbClr>
            </a:glow>
          </a:effec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F3E33A-45E3-9BD6-F751-5AE12D5DD3AE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787784" y="3624517"/>
            <a:ext cx="809133" cy="5909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14CEFD-0384-F47F-66A8-A9CC17D15296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2473923" y="3118331"/>
            <a:ext cx="42699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CDA2E54-E078-2556-64BC-22C9613D8464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481796" y="4215444"/>
            <a:ext cx="4191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AB06650-70EF-A692-6A92-BC1CE2ED572E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3632435" y="3118331"/>
            <a:ext cx="666589" cy="4517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39F46C-0444-A68E-F681-7B21D05F4E3E}"/>
              </a:ext>
            </a:extLst>
          </p:cNvPr>
          <p:cNvCxnSpPr>
            <a:cxnSpLocks/>
            <a:stCxn id="14" idx="3"/>
            <a:endCxn id="8" idx="1"/>
          </p:cNvCxnSpPr>
          <p:nvPr/>
        </p:nvCxnSpPr>
        <p:spPr>
          <a:xfrm flipV="1">
            <a:off x="3632435" y="3570089"/>
            <a:ext cx="666589" cy="6453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E1286D1-A8F5-E811-5BBB-6B34A52D84E1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5030544" y="3569426"/>
            <a:ext cx="588666" cy="6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2D564F0-F48E-6F38-F699-F90DB05C02B1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 flipV="1">
            <a:off x="787784" y="3118331"/>
            <a:ext cx="801260" cy="5061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green and blue logo&#10;&#10;AI-generated content may be incorrect.">
            <a:extLst>
              <a:ext uri="{FF2B5EF4-FFF2-40B4-BE49-F238E27FC236}">
                <a16:creationId xmlns:a16="http://schemas.microsoft.com/office/drawing/2014/main" id="{5F9BF35C-2DDF-77D9-19F8-E33F63D8A9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774" y="4463997"/>
            <a:ext cx="731520" cy="731520"/>
          </a:xfrm>
          <a:prstGeom prst="rect">
            <a:avLst/>
          </a:prstGeom>
        </p:spPr>
      </p:pic>
      <p:pic>
        <p:nvPicPr>
          <p:cNvPr id="23" name="Picture 22" descr="A white and pink logo&#10;&#10;AI-generated content may be incorrect.">
            <a:extLst>
              <a:ext uri="{FF2B5EF4-FFF2-40B4-BE49-F238E27FC236}">
                <a16:creationId xmlns:a16="http://schemas.microsoft.com/office/drawing/2014/main" id="{9C5A5AA1-D3D4-F061-4E51-891B79609B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61" y="268895"/>
            <a:ext cx="1179938" cy="117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93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6568" y="365125"/>
            <a:ext cx="5498489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5400" dirty="0"/>
              <a:t>Surveying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the Data</a:t>
            </a: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6277A-FA70-09F1-668D-C413B4642BC1}"/>
              </a:ext>
            </a:extLst>
          </p:cNvPr>
          <p:cNvSpPr txBox="1"/>
          <p:nvPr/>
        </p:nvSpPr>
        <p:spPr>
          <a:xfrm>
            <a:off x="838200" y="2246810"/>
            <a:ext cx="5257800" cy="3934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544E0F-591D-649B-C84D-C8CEE8D32790}"/>
              </a:ext>
            </a:extLst>
          </p:cNvPr>
          <p:cNvSpPr txBox="1"/>
          <p:nvPr/>
        </p:nvSpPr>
        <p:spPr>
          <a:xfrm>
            <a:off x="5817543" y="2333297"/>
            <a:ext cx="6116549" cy="4159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KQL is not SQL!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The basic syntax of a tabular query is:</a:t>
            </a:r>
            <a:br>
              <a:rPr lang="en-US" sz="2400" dirty="0"/>
            </a:br>
            <a:endParaRPr lang="en-US" sz="2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TABLE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| operator statement 1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| operator statement 2</a:t>
            </a:r>
          </a:p>
        </p:txBody>
      </p:sp>
      <p:pic>
        <p:nvPicPr>
          <p:cNvPr id="7" name="Picture 6" descr="A dragon standing on a rock in a valley with mountains and lightning&#10;&#10;Description automatically generated">
            <a:extLst>
              <a:ext uri="{FF2B5EF4-FFF2-40B4-BE49-F238E27FC236}">
                <a16:creationId xmlns:a16="http://schemas.microsoft.com/office/drawing/2014/main" id="{4043D620-BB94-3A27-2E0E-0F26F4C634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0" r="321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41511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Create Power BI Report</a:t>
            </a: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6277A-FA70-09F1-668D-C413B4642BC1}"/>
              </a:ext>
            </a:extLst>
          </p:cNvPr>
          <p:cNvSpPr txBox="1"/>
          <p:nvPr/>
        </p:nvSpPr>
        <p:spPr>
          <a:xfrm>
            <a:off x="838200" y="2246810"/>
            <a:ext cx="5257800" cy="3934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9BF903-5C42-BDEE-201E-61FE77C3763B}"/>
              </a:ext>
            </a:extLst>
          </p:cNvPr>
          <p:cNvSpPr txBox="1"/>
          <p:nvPr/>
        </p:nvSpPr>
        <p:spPr>
          <a:xfrm>
            <a:off x="838201" y="2246809"/>
            <a:ext cx="3956538" cy="3737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Let’s pull in our latest timestamps to see the latest positions of the ISS. 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By enabling the page refresh, we can see it move in near real time!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7006F9-AF09-7248-5F8D-FCE4879F2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317" y="2157159"/>
            <a:ext cx="6689880" cy="354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15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737F3-5D23-989E-5397-AF675CA1A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347EF-A434-D0D3-7AA4-3C2C9ECC6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Real-</a:t>
            </a:r>
            <a:r>
              <a:rPr lang="en-US" sz="5400" dirty="0"/>
              <a:t>Time Demo 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Architecture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E42C89-BAF9-F7AE-2692-12ED7378F645}"/>
              </a:ext>
            </a:extLst>
          </p:cNvPr>
          <p:cNvSpPr/>
          <p:nvPr/>
        </p:nvSpPr>
        <p:spPr>
          <a:xfrm>
            <a:off x="4875689" y="2010933"/>
            <a:ext cx="7220829" cy="4707367"/>
          </a:xfrm>
          <a:prstGeom prst="rect">
            <a:avLst/>
          </a:prstGeom>
          <a:solidFill>
            <a:srgbClr val="2A5010">
              <a:alpha val="20000"/>
            </a:srgbClr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yellow rectangular objects on a black background&#10;&#10;AI-generated content may be incorrect.">
            <a:extLst>
              <a:ext uri="{FF2B5EF4-FFF2-40B4-BE49-F238E27FC236}">
                <a16:creationId xmlns:a16="http://schemas.microsoft.com/office/drawing/2014/main" id="{54F598C3-35B1-74F5-8B75-A858E5DA23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610" y="3592888"/>
            <a:ext cx="1371600" cy="1371600"/>
          </a:xfrm>
          <a:prstGeom prst="rect">
            <a:avLst/>
          </a:prstGeom>
        </p:spPr>
      </p:pic>
      <p:pic>
        <p:nvPicPr>
          <p:cNvPr id="8" name="Picture 7" descr="A blue and white logo&#10;&#10;AI-generated content may be incorrect.">
            <a:extLst>
              <a:ext uri="{FF2B5EF4-FFF2-40B4-BE49-F238E27FC236}">
                <a16:creationId xmlns:a16="http://schemas.microsoft.com/office/drawing/2014/main" id="{A5B02A3F-D21F-1CCF-D9F3-930884374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139" y="3588555"/>
            <a:ext cx="1371600" cy="1371600"/>
          </a:xfrm>
          <a:prstGeom prst="rect">
            <a:avLst/>
          </a:prstGeom>
        </p:spPr>
      </p:pic>
      <p:pic>
        <p:nvPicPr>
          <p:cNvPr id="10" name="Picture 9" descr="A white and pink logo&#10;&#10;AI-generated content may be incorrect.">
            <a:extLst>
              <a:ext uri="{FF2B5EF4-FFF2-40B4-BE49-F238E27FC236}">
                <a16:creationId xmlns:a16="http://schemas.microsoft.com/office/drawing/2014/main" id="{1A63AFD4-7DBB-26A6-69B6-1A55196DB2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689" y="2751735"/>
            <a:ext cx="1371600" cy="1371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73CA84-CD45-C4DD-077B-096B3CD6DD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2011" y="2868989"/>
            <a:ext cx="1369660" cy="1132284"/>
          </a:xfrm>
          <a:prstGeom prst="rect">
            <a:avLst/>
          </a:prstGeom>
        </p:spPr>
      </p:pic>
      <p:pic>
        <p:nvPicPr>
          <p:cNvPr id="14" name="Picture 13" descr="A satellite in space with stars&#10;&#10;AI-generated content may be incorrect.">
            <a:extLst>
              <a:ext uri="{FF2B5EF4-FFF2-40B4-BE49-F238E27FC236}">
                <a16:creationId xmlns:a16="http://schemas.microsoft.com/office/drawing/2014/main" id="{9B2CAD31-3C5B-91F8-902F-E4BE5FAC02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05" y="3344230"/>
            <a:ext cx="1561084" cy="1561084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08EFD7B-0C76-4210-C51F-576788686ACA}"/>
              </a:ext>
            </a:extLst>
          </p:cNvPr>
          <p:cNvSpPr txBox="1">
            <a:spLocks/>
          </p:cNvSpPr>
          <p:nvPr/>
        </p:nvSpPr>
        <p:spPr>
          <a:xfrm>
            <a:off x="95482" y="2010933"/>
            <a:ext cx="2565036" cy="554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ISS REST APIs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429B674-FEC3-96D7-0659-510BE8D32C86}"/>
              </a:ext>
            </a:extLst>
          </p:cNvPr>
          <p:cNvSpPr txBox="1">
            <a:spLocks/>
          </p:cNvSpPr>
          <p:nvPr/>
        </p:nvSpPr>
        <p:spPr>
          <a:xfrm>
            <a:off x="2909460" y="2010933"/>
            <a:ext cx="1922693" cy="5322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Logic Apps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3B2A49F-FEC8-C3DC-B2CF-7F7B8B96C47D}"/>
              </a:ext>
            </a:extLst>
          </p:cNvPr>
          <p:cNvSpPr txBox="1">
            <a:spLocks/>
          </p:cNvSpPr>
          <p:nvPr/>
        </p:nvSpPr>
        <p:spPr>
          <a:xfrm>
            <a:off x="7694393" y="2010933"/>
            <a:ext cx="2203721" cy="5322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Event House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5716441-016D-D15C-CF9B-506B65BAA4F1}"/>
              </a:ext>
            </a:extLst>
          </p:cNvPr>
          <p:cNvSpPr txBox="1">
            <a:spLocks/>
          </p:cNvSpPr>
          <p:nvPr/>
        </p:nvSpPr>
        <p:spPr>
          <a:xfrm>
            <a:off x="5081095" y="2010933"/>
            <a:ext cx="2364356" cy="5322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Event Streams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EA85CCD-37AD-97A2-16FD-6F7CE31CF4D6}"/>
              </a:ext>
            </a:extLst>
          </p:cNvPr>
          <p:cNvSpPr txBox="1">
            <a:spLocks/>
          </p:cNvSpPr>
          <p:nvPr/>
        </p:nvSpPr>
        <p:spPr>
          <a:xfrm>
            <a:off x="10147057" y="2010933"/>
            <a:ext cx="1694682" cy="5322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Power BI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895E8CC-0741-0296-911E-F696A0006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111" y="4714596"/>
            <a:ext cx="1369660" cy="1132284"/>
          </a:xfrm>
          <a:prstGeom prst="rect">
            <a:avLst/>
          </a:prstGeom>
        </p:spPr>
      </p:pic>
      <p:pic>
        <p:nvPicPr>
          <p:cNvPr id="22" name="Picture 21" descr="A white and pink logo&#10;&#10;AI-generated content may be incorrect.">
            <a:extLst>
              <a:ext uri="{FF2B5EF4-FFF2-40B4-BE49-F238E27FC236}">
                <a16:creationId xmlns:a16="http://schemas.microsoft.com/office/drawing/2014/main" id="{944231CA-1F10-D580-FF5F-84CABD247B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279" y="4600498"/>
            <a:ext cx="1371600" cy="13716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4B74357-6869-7A2A-6E5F-3BA05C5C8ACA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2195989" y="4124772"/>
            <a:ext cx="1004122" cy="11559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9650630-5CD0-1A6D-0E51-FF56B9BBA223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4531671" y="3435131"/>
            <a:ext cx="935018" cy="24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A767E8B-8646-D26E-0FCF-E036A284A7A4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4569771" y="5280738"/>
            <a:ext cx="94050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353F7AF-B4F3-E5EA-0029-4739A13BD96A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6838289" y="3437535"/>
            <a:ext cx="1201850" cy="8368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DAFFEEB-EF3E-7D1B-3040-211CCA0BF3FF}"/>
              </a:ext>
            </a:extLst>
          </p:cNvPr>
          <p:cNvCxnSpPr>
            <a:cxnSpLocks/>
            <a:stCxn id="22" idx="3"/>
            <a:endCxn id="8" idx="1"/>
          </p:cNvCxnSpPr>
          <p:nvPr/>
        </p:nvCxnSpPr>
        <p:spPr>
          <a:xfrm flipV="1">
            <a:off x="6881879" y="4274355"/>
            <a:ext cx="1158260" cy="10119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7D26874-7555-0CBF-0C0D-3E222B0772E6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9411739" y="4274355"/>
            <a:ext cx="929871" cy="43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EF5D8D6-2DA2-2D42-08B4-DED4FDD52E91}"/>
              </a:ext>
            </a:extLst>
          </p:cNvPr>
          <p:cNvCxnSpPr>
            <a:stCxn id="14" idx="3"/>
            <a:endCxn id="12" idx="1"/>
          </p:cNvCxnSpPr>
          <p:nvPr/>
        </p:nvCxnSpPr>
        <p:spPr>
          <a:xfrm flipV="1">
            <a:off x="2195989" y="3435131"/>
            <a:ext cx="966022" cy="6896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A green and blue logo&#10;&#10;AI-generated content may be incorrect.">
            <a:extLst>
              <a:ext uri="{FF2B5EF4-FFF2-40B4-BE49-F238E27FC236}">
                <a16:creationId xmlns:a16="http://schemas.microsoft.com/office/drawing/2014/main" id="{3DD21BD4-E149-E8AA-210B-382A9BC856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846" y="5846880"/>
            <a:ext cx="734210" cy="73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817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 descr="Questions">
            <a:extLst>
              <a:ext uri="{FF2B5EF4-FFF2-40B4-BE49-F238E27FC236}">
                <a16:creationId xmlns:a16="http://schemas.microsoft.com/office/drawing/2014/main" id="{2C756BA0-A1AC-C1F8-860D-456BAD832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2358" y="1546153"/>
            <a:ext cx="3765692" cy="376569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0F58EC9-1C60-59C3-8D02-46178CDC4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0431" y="2886277"/>
            <a:ext cx="4299666" cy="10854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86457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39" y="330974"/>
            <a:ext cx="10197494" cy="1099457"/>
          </a:xfrm>
        </p:spPr>
        <p:txBody>
          <a:bodyPr>
            <a:normAutofit fontScale="90000"/>
          </a:bodyPr>
          <a:lstStyle/>
          <a:p>
            <a:r>
              <a:rPr lang="en-US" dirty="0"/>
              <a:t>Don’t forget to connect, thanks for listening!</a:t>
            </a:r>
          </a:p>
        </p:txBody>
      </p:sp>
      <p:graphicFrame>
        <p:nvGraphicFramePr>
          <p:cNvPr id="53" name="Content Placeholder 2">
            <a:extLst>
              <a:ext uri="{FF2B5EF4-FFF2-40B4-BE49-F238E27FC236}">
                <a16:creationId xmlns:a16="http://schemas.microsoft.com/office/drawing/2014/main" id="{3C5312A1-6D86-AB24-BBF8-296AC20E4D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8542705"/>
              </p:ext>
            </p:extLst>
          </p:nvPr>
        </p:nvGraphicFramePr>
        <p:xfrm>
          <a:off x="4466024" y="1430431"/>
          <a:ext cx="6552309" cy="5165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5E3BFC27-6733-8963-13C2-165A3C03425F}"/>
              </a:ext>
            </a:extLst>
          </p:cNvPr>
          <p:cNvSpPr txBox="1">
            <a:spLocks/>
          </p:cNvSpPr>
          <p:nvPr/>
        </p:nvSpPr>
        <p:spPr>
          <a:xfrm>
            <a:off x="1096767" y="2165956"/>
            <a:ext cx="2493297" cy="62318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GitHub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14D16C-0062-4426-49BC-314836BBF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597" y="2789136"/>
            <a:ext cx="3001638" cy="291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91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A8F6AA-0DC2-D4DA-8748-8F78DCE3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42" y="-843988"/>
            <a:ext cx="4420949" cy="751625"/>
          </a:xfrm>
        </p:spPr>
        <p:txBody>
          <a:bodyPr/>
          <a:lstStyle/>
          <a:p>
            <a:r>
              <a:rPr lang="en-US"/>
              <a:t>DP-700 Offer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2B2303-E4C4-631F-940B-376FDCEC420C}"/>
              </a:ext>
            </a:extLst>
          </p:cNvPr>
          <p:cNvSpPr txBox="1"/>
          <p:nvPr/>
        </p:nvSpPr>
        <p:spPr>
          <a:xfrm>
            <a:off x="6552965" y="1183716"/>
            <a:ext cx="5027016" cy="28931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cs typeface="Segoe Sans Text"/>
              </a:rPr>
              <a:t>Fast-track your career in data and AI</a:t>
            </a:r>
            <a:endParaRPr lang="en-US" sz="2800">
              <a:cs typeface="Segoe Sans Text"/>
            </a:endParaRPr>
          </a:p>
          <a:p>
            <a:endParaRPr lang="en-US" b="1">
              <a:cs typeface="Segoe Sans Text"/>
            </a:endParaRPr>
          </a:p>
          <a:p>
            <a:r>
              <a:rPr lang="en-US" b="1">
                <a:cs typeface="Segoe Sans Text"/>
              </a:rPr>
              <a:t>Become a Microsoft Certified Fabric Data Engineer Associate – take Exam DP-700 </a:t>
            </a:r>
            <a:br>
              <a:rPr lang="en-US" b="1">
                <a:cs typeface="Segoe Sans Text"/>
              </a:rPr>
            </a:br>
            <a:r>
              <a:rPr lang="en-US" b="1">
                <a:cs typeface="Segoe Sans Text"/>
              </a:rPr>
              <a:t>for free!</a:t>
            </a:r>
            <a:endParaRPr lang="en-US">
              <a:cs typeface="Segoe Sans Text"/>
            </a:endParaRPr>
          </a:p>
          <a:p>
            <a:endParaRPr lang="en-US">
              <a:cs typeface="Segoe Sans Text"/>
            </a:endParaRPr>
          </a:p>
          <a:p>
            <a:r>
              <a:rPr lang="en-US">
                <a:cs typeface="Segoe Sans Text"/>
              </a:rPr>
              <a:t>Visit the Fabric Community Lounge to learn more about this </a:t>
            </a:r>
            <a:r>
              <a:rPr lang="en-US" i="1">
                <a:cs typeface="Segoe Sans Text"/>
              </a:rPr>
              <a:t>limited-time offer.</a:t>
            </a:r>
            <a:endParaRPr lang="en-US">
              <a:cs typeface="Segoe Sans Text"/>
            </a:endParaRPr>
          </a:p>
        </p:txBody>
      </p:sp>
      <p:pic>
        <p:nvPicPr>
          <p:cNvPr id="2" name="Picture 1" descr="A qr code on a white background">
            <a:extLst>
              <a:ext uri="{FF2B5EF4-FFF2-40B4-BE49-F238E27FC236}">
                <a16:creationId xmlns:a16="http://schemas.microsoft.com/office/drawing/2014/main" id="{FF40B6C7-AD5D-0B2A-E9C8-DED029062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314" y="4411815"/>
            <a:ext cx="1736785" cy="16862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1D6B3D-E50D-C475-64A0-F5EA270F6D95}"/>
              </a:ext>
            </a:extLst>
          </p:cNvPr>
          <p:cNvSpPr txBox="1"/>
          <p:nvPr/>
        </p:nvSpPr>
        <p:spPr>
          <a:xfrm>
            <a:off x="8507929" y="507025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aka.ms/</a:t>
            </a:r>
            <a:r>
              <a:rPr lang="en-US" b="1" err="1"/>
              <a:t>fabcon</a:t>
            </a:r>
            <a:r>
              <a:rPr lang="en-US" b="1"/>
              <a:t>/dp700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834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C65DB-12B6-D8E7-475A-09BDF0BD9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8755" y="1560511"/>
            <a:ext cx="4395910" cy="1077218"/>
          </a:xfrm>
        </p:spPr>
        <p:txBody>
          <a:bodyPr/>
          <a:lstStyle/>
          <a:p>
            <a:pPr algn="ctr"/>
            <a:r>
              <a:rPr lang="en-US" sz="3200"/>
              <a:t>Learn more about</a:t>
            </a:r>
            <a:br>
              <a:rPr lang="en-US" sz="3200"/>
            </a:br>
            <a:r>
              <a:rPr lang="en-US" sz="3200"/>
              <a:t>Microsoft Fabric</a:t>
            </a:r>
          </a:p>
        </p:txBody>
      </p:sp>
      <p:sp>
        <p:nvSpPr>
          <p:cNvPr id="4" name="Rectangle 3" descr="QR Code on a white background.">
            <a:extLst>
              <a:ext uri="{FF2B5EF4-FFF2-40B4-BE49-F238E27FC236}">
                <a16:creationId xmlns:a16="http://schemas.microsoft.com/office/drawing/2014/main" id="{05ED4AA5-960B-C358-D22D-99F0967D3AF4}"/>
              </a:ext>
            </a:extLst>
          </p:cNvPr>
          <p:cNvSpPr/>
          <p:nvPr/>
        </p:nvSpPr>
        <p:spPr>
          <a:xfrm>
            <a:off x="7313829" y="2768530"/>
            <a:ext cx="2984361" cy="305483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Scan me!">
            <a:extLst>
              <a:ext uri="{FF2B5EF4-FFF2-40B4-BE49-F238E27FC236}">
                <a16:creationId xmlns:a16="http://schemas.microsoft.com/office/drawing/2014/main" id="{A7BCD559-B385-D5B1-4337-F1C8FD406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666" y="3043520"/>
            <a:ext cx="2512088" cy="251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40807C-1035-3774-70CD-9EAC492F4AEA}"/>
              </a:ext>
            </a:extLst>
          </p:cNvPr>
          <p:cNvSpPr txBox="1"/>
          <p:nvPr/>
        </p:nvSpPr>
        <p:spPr>
          <a:xfrm>
            <a:off x="6678659" y="5769496"/>
            <a:ext cx="46961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/>
              <a:t>Power your AI transformation with a complete data platform</a:t>
            </a:r>
          </a:p>
        </p:txBody>
      </p:sp>
    </p:spTree>
    <p:extLst>
      <p:ext uri="{BB962C8B-B14F-4D97-AF65-F5344CB8AC3E}">
        <p14:creationId xmlns:p14="http://schemas.microsoft.com/office/powerpoint/2010/main" val="9849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5810D06E-54C6-1F4E-3D68-C437B348756D}"/>
              </a:ext>
            </a:extLst>
          </p:cNvPr>
          <p:cNvSpPr/>
          <p:nvPr/>
        </p:nvSpPr>
        <p:spPr>
          <a:xfrm>
            <a:off x="5948584" y="1140980"/>
            <a:ext cx="862433" cy="862433"/>
          </a:xfrm>
          <a:prstGeom prst="ellipse">
            <a:avLst/>
          </a:prstGeom>
          <a:gradFill flip="none" rotWithShape="1">
            <a:gsLst>
              <a:gs pos="71000">
                <a:srgbClr val="77B89D"/>
              </a:gs>
              <a:gs pos="39000">
                <a:srgbClr val="117865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CCDA81F-6052-E84A-E384-D71E70B16A1D}"/>
              </a:ext>
            </a:extLst>
          </p:cNvPr>
          <p:cNvSpPr txBox="1">
            <a:spLocks/>
          </p:cNvSpPr>
          <p:nvPr/>
        </p:nvSpPr>
        <p:spPr>
          <a:xfrm>
            <a:off x="7003187" y="3884973"/>
            <a:ext cx="4261713" cy="8525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11786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aka.ms/SuperUsers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Spread your Fabric knowledge, insights, and best practices with others</a:t>
            </a: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FFB01F1E-EBFE-C3D2-E4B0-68D7D939E4D0}"/>
              </a:ext>
            </a:extLst>
          </p:cNvPr>
          <p:cNvSpPr txBox="1">
            <a:spLocks/>
          </p:cNvSpPr>
          <p:nvPr/>
        </p:nvSpPr>
        <p:spPr>
          <a:xfrm>
            <a:off x="7003187" y="5231406"/>
            <a:ext cx="4522063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11786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aka.ms/MVP</a:t>
            </a:r>
            <a:br>
              <a:rPr lang="en-US" sz="2000" b="1" dirty="0">
                <a:solidFill>
                  <a:srgbClr val="11786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Technology experts that share their knowledge and passion with the community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7D54BD9D-B61D-ABCE-530A-9356DE3762E8}"/>
              </a:ext>
            </a:extLst>
          </p:cNvPr>
          <p:cNvSpPr txBox="1">
            <a:spLocks/>
          </p:cNvSpPr>
          <p:nvPr/>
        </p:nvSpPr>
        <p:spPr>
          <a:xfrm>
            <a:off x="7003188" y="1120398"/>
            <a:ext cx="4439512" cy="917341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11786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aka.ms/FabricCommunity</a:t>
            </a:r>
            <a:br>
              <a:rPr lang="en-US" sz="2000" b="1" dirty="0">
                <a:solidFill>
                  <a:srgbClr val="11786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Connect with community members, ask questions, and learn more about Fabric</a:t>
            </a:r>
          </a:p>
          <a:p>
            <a:pPr marL="0" indent="0">
              <a:buNone/>
            </a:pPr>
            <a:endParaRPr lang="en-US" sz="2000" b="1" dirty="0">
              <a:solidFill>
                <a:srgbClr val="117865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0" indent="0">
              <a:buNone/>
            </a:pP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BDFB957B-90E1-E4D4-1927-F5A502849F0A}"/>
              </a:ext>
            </a:extLst>
          </p:cNvPr>
          <p:cNvSpPr txBox="1">
            <a:spLocks/>
          </p:cNvSpPr>
          <p:nvPr/>
        </p:nvSpPr>
        <p:spPr>
          <a:xfrm>
            <a:off x="7003188" y="2437888"/>
            <a:ext cx="4395062" cy="917341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11786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aka.ms/FabricUserGroups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Find a user group that matches your interests in your area or online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74B9AC-9E63-C979-28A7-A6856C7C430C}"/>
              </a:ext>
            </a:extLst>
          </p:cNvPr>
          <p:cNvSpPr txBox="1"/>
          <p:nvPr/>
        </p:nvSpPr>
        <p:spPr>
          <a:xfrm>
            <a:off x="415013" y="1193267"/>
            <a:ext cx="465315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11786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Get Involved </a:t>
            </a:r>
          </a:p>
          <a:p>
            <a:r>
              <a:rPr lang="en-US" sz="4000" dirty="0">
                <a:solidFill>
                  <a:srgbClr val="11786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 the</a:t>
            </a:r>
            <a:br>
              <a:rPr lang="en-US" sz="4000" dirty="0">
                <a:solidFill>
                  <a:srgbClr val="11786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4000" dirty="0">
                <a:solidFill>
                  <a:srgbClr val="11786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Fabric </a:t>
            </a:r>
          </a:p>
          <a:p>
            <a:r>
              <a:rPr lang="en-US" sz="4000" dirty="0">
                <a:solidFill>
                  <a:srgbClr val="11786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Community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B4C4B47-09F0-DF49-6B3C-C375D1DFFAD8}"/>
              </a:ext>
            </a:extLst>
          </p:cNvPr>
          <p:cNvSpPr/>
          <p:nvPr/>
        </p:nvSpPr>
        <p:spPr>
          <a:xfrm>
            <a:off x="5993675" y="2452836"/>
            <a:ext cx="862433" cy="862433"/>
          </a:xfrm>
          <a:prstGeom prst="ellipse">
            <a:avLst/>
          </a:prstGeom>
          <a:gradFill flip="none" rotWithShape="1">
            <a:gsLst>
              <a:gs pos="71000">
                <a:srgbClr val="77B89D"/>
              </a:gs>
              <a:gs pos="39000">
                <a:srgbClr val="117865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738849F3-85BF-C534-6C4A-5D2856902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94287" y="2651540"/>
            <a:ext cx="490241" cy="490241"/>
          </a:xfrm>
          <a:prstGeom prst="rect">
            <a:avLst/>
          </a:prstGeom>
        </p:spPr>
      </p:pic>
      <p:pic>
        <p:nvPicPr>
          <p:cNvPr id="33" name="Picture 32" descr="A blue and white diamond with letters&#10;&#10;Description automatically generated">
            <a:extLst>
              <a:ext uri="{FF2B5EF4-FFF2-40B4-BE49-F238E27FC236}">
                <a16:creationId xmlns:a16="http://schemas.microsoft.com/office/drawing/2014/main" id="{28F771E8-2098-2B94-17B8-D5AB5D430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767" y="5231406"/>
            <a:ext cx="772250" cy="76516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ECAD23DE-BE86-914C-BD9B-8CE868E6FE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93676" y="3747812"/>
            <a:ext cx="862433" cy="877563"/>
          </a:xfrm>
          <a:prstGeom prst="rect">
            <a:avLst/>
          </a:prstGeom>
        </p:spPr>
      </p:pic>
      <p:pic>
        <p:nvPicPr>
          <p:cNvPr id="45" name="Picture 44" descr="A logo on a black background&#10;&#10;Description automatically generated">
            <a:extLst>
              <a:ext uri="{FF2B5EF4-FFF2-40B4-BE49-F238E27FC236}">
                <a16:creationId xmlns:a16="http://schemas.microsoft.com/office/drawing/2014/main" id="{8EC73B9F-2D51-5359-8448-8D47AD525A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52" y="218404"/>
            <a:ext cx="2012448" cy="901994"/>
          </a:xfrm>
          <a:prstGeom prst="rect">
            <a:avLst/>
          </a:prstGeom>
        </p:spPr>
      </p:pic>
      <p:pic>
        <p:nvPicPr>
          <p:cNvPr id="46" name="Graphic 45" descr="Handshake with solid fill">
            <a:extLst>
              <a:ext uri="{FF2B5EF4-FFF2-40B4-BE49-F238E27FC236}">
                <a16:creationId xmlns:a16="http://schemas.microsoft.com/office/drawing/2014/main" id="{8273700E-3A57-E490-579C-3704CDAB36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107723" y="1295400"/>
            <a:ext cx="576805" cy="57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29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365125"/>
            <a:ext cx="6820678" cy="1807305"/>
          </a:xfrm>
        </p:spPr>
        <p:txBody>
          <a:bodyPr>
            <a:normAutofit/>
          </a:bodyPr>
          <a:lstStyle/>
          <a:p>
            <a:r>
              <a:rPr lang="en-US" dirty="0"/>
              <a:t>About Me ~ Kristyna Ferris</a:t>
            </a:r>
          </a:p>
        </p:txBody>
      </p:sp>
      <p:pic>
        <p:nvPicPr>
          <p:cNvPr id="7" name="Picture 6" descr="A pixelated dragon with glowing wings&#10;&#10;Description automatically generated">
            <a:extLst>
              <a:ext uri="{FF2B5EF4-FFF2-40B4-BE49-F238E27FC236}">
                <a16:creationId xmlns:a16="http://schemas.microsoft.com/office/drawing/2014/main" id="{46806B51-3439-9831-D29B-A4B1640509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26FB5-B0F0-A0DD-57F2-76101BA66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7265" y="1959429"/>
            <a:ext cx="6116548" cy="4813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+mj-lt"/>
              </a:rPr>
              <a:t>Microsoft MVP, Data Platform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Lexington Data Tech Group co-organizer 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Co-author on </a:t>
            </a:r>
            <a:r>
              <a:rPr lang="en-US" sz="2400" dirty="0" err="1">
                <a:latin typeface="+mj-lt"/>
              </a:rPr>
              <a:t>DataOnWheels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Co-founder of Data On Rails</a:t>
            </a:r>
          </a:p>
          <a:p>
            <a:pPr marL="0" indent="0">
              <a:buNone/>
            </a:pP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Blog - </a:t>
            </a:r>
            <a:r>
              <a:rPr lang="en-US" sz="2400" dirty="0"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https://dataonwheels.wordpress.com/</a:t>
            </a:r>
            <a:br>
              <a:rPr lang="en-US" sz="2400" dirty="0">
                <a:latin typeface="+mj-lt"/>
              </a:rPr>
            </a:b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LinkedIn - </a:t>
            </a:r>
            <a:r>
              <a:rPr lang="en-US" sz="2400" b="0" i="0" dirty="0">
                <a:effectLst/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https://www.linkedin.com/in/kristyna-ferris-dataonwheels/</a:t>
            </a:r>
            <a:br>
              <a:rPr lang="en-US" sz="2400" b="0" i="0" dirty="0">
                <a:effectLst/>
                <a:latin typeface="+mj-lt"/>
              </a:rPr>
            </a:b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Twitter - </a:t>
            </a:r>
            <a:r>
              <a:rPr lang="en-US" sz="2400" dirty="0">
                <a:latin typeface="Algerian" panose="04020705040A02060702" pitchFamily="82" charset="0"/>
              </a:rPr>
              <a:t>@data_dragoness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943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Prerequisites</a:t>
            </a: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6277A-FA70-09F1-668D-C413B4642BC1}"/>
              </a:ext>
            </a:extLst>
          </p:cNvPr>
          <p:cNvSpPr txBox="1"/>
          <p:nvPr/>
        </p:nvSpPr>
        <p:spPr>
          <a:xfrm>
            <a:off x="838200" y="2246809"/>
            <a:ext cx="5257800" cy="4246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indent="-4572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3200" dirty="0"/>
              <a:t>Fabric capacity backed workspace (trial capacities work well for this)</a:t>
            </a:r>
            <a:br>
              <a:rPr lang="en-US" sz="3200" dirty="0"/>
            </a:br>
            <a:endParaRPr lang="en-US" sz="3200" dirty="0"/>
          </a:p>
          <a:p>
            <a:pPr marL="514350" indent="-4572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3200" dirty="0"/>
              <a:t>Streaming data source </a:t>
            </a:r>
            <a:br>
              <a:rPr lang="en-US" sz="3200" dirty="0"/>
            </a:br>
            <a:endParaRPr lang="en-US" sz="3200" dirty="0"/>
          </a:p>
          <a:p>
            <a:pPr marL="514350" indent="-4572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3200" dirty="0"/>
              <a:t>A working relationship with time — no time travel experience required</a:t>
            </a:r>
          </a:p>
        </p:txBody>
      </p:sp>
      <p:pic>
        <p:nvPicPr>
          <p:cNvPr id="8" name="Picture 7" descr="A space shuttle taking off from a city&#10;&#10;Description automatically generated">
            <a:extLst>
              <a:ext uri="{FF2B5EF4-FFF2-40B4-BE49-F238E27FC236}">
                <a16:creationId xmlns:a16="http://schemas.microsoft.com/office/drawing/2014/main" id="{FDB8F6A6-6858-23C7-E334-1E7E1D672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074" y="1987011"/>
            <a:ext cx="4623790" cy="462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00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Real-</a:t>
            </a:r>
            <a:r>
              <a:rPr lang="en-US" sz="5400" dirty="0"/>
              <a:t>Time Demo 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Architecture</a:t>
            </a: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325D58F-03A5-B81A-ABA2-E56D30232ACC}"/>
              </a:ext>
            </a:extLst>
          </p:cNvPr>
          <p:cNvSpPr/>
          <p:nvPr/>
        </p:nvSpPr>
        <p:spPr>
          <a:xfrm>
            <a:off x="4875689" y="2010933"/>
            <a:ext cx="7220829" cy="4707367"/>
          </a:xfrm>
          <a:prstGeom prst="rect">
            <a:avLst/>
          </a:prstGeom>
          <a:solidFill>
            <a:srgbClr val="2A5010">
              <a:alpha val="20000"/>
            </a:srgbClr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yellow rectangular objects on a black background&#10;&#10;AI-generated content may be incorrect.">
            <a:extLst>
              <a:ext uri="{FF2B5EF4-FFF2-40B4-BE49-F238E27FC236}">
                <a16:creationId xmlns:a16="http://schemas.microsoft.com/office/drawing/2014/main" id="{8569491A-7FCD-3260-8760-4EA391AEA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610" y="3592888"/>
            <a:ext cx="1371600" cy="1371600"/>
          </a:xfrm>
          <a:prstGeom prst="rect">
            <a:avLst/>
          </a:prstGeom>
        </p:spPr>
      </p:pic>
      <p:pic>
        <p:nvPicPr>
          <p:cNvPr id="8" name="Picture 7" descr="A blue and white logo&#10;&#10;AI-generated content may be incorrect.">
            <a:extLst>
              <a:ext uri="{FF2B5EF4-FFF2-40B4-BE49-F238E27FC236}">
                <a16:creationId xmlns:a16="http://schemas.microsoft.com/office/drawing/2014/main" id="{4024BD66-5B9C-A8FF-C3BB-BA77C4DD5A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139" y="3588555"/>
            <a:ext cx="1371600" cy="1371600"/>
          </a:xfrm>
          <a:prstGeom prst="rect">
            <a:avLst/>
          </a:prstGeom>
        </p:spPr>
      </p:pic>
      <p:pic>
        <p:nvPicPr>
          <p:cNvPr id="10" name="Picture 9" descr="A white and pink logo&#10;&#10;AI-generated content may be incorrect.">
            <a:extLst>
              <a:ext uri="{FF2B5EF4-FFF2-40B4-BE49-F238E27FC236}">
                <a16:creationId xmlns:a16="http://schemas.microsoft.com/office/drawing/2014/main" id="{834D38DF-4F95-7967-85B2-AC9F0528F4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689" y="2751735"/>
            <a:ext cx="1371600" cy="1371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FA0F3E-4153-5B33-B118-E43BE527CF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2011" y="2868989"/>
            <a:ext cx="1369660" cy="1132284"/>
          </a:xfrm>
          <a:prstGeom prst="rect">
            <a:avLst/>
          </a:prstGeom>
        </p:spPr>
      </p:pic>
      <p:pic>
        <p:nvPicPr>
          <p:cNvPr id="14" name="Picture 13" descr="A satellite in space with stars&#10;&#10;AI-generated content may be incorrect.">
            <a:extLst>
              <a:ext uri="{FF2B5EF4-FFF2-40B4-BE49-F238E27FC236}">
                <a16:creationId xmlns:a16="http://schemas.microsoft.com/office/drawing/2014/main" id="{7C247180-5D72-7AB0-0B4B-A17D449AB0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05" y="3344230"/>
            <a:ext cx="1561084" cy="1561084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1BB13313-247B-4CBE-1DD2-1983F30D7312}"/>
              </a:ext>
            </a:extLst>
          </p:cNvPr>
          <p:cNvSpPr txBox="1">
            <a:spLocks/>
          </p:cNvSpPr>
          <p:nvPr/>
        </p:nvSpPr>
        <p:spPr>
          <a:xfrm>
            <a:off x="95482" y="2010933"/>
            <a:ext cx="2565036" cy="554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ISS REST APIs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5D293FC-CD9B-F40D-7910-8890EFEF2706}"/>
              </a:ext>
            </a:extLst>
          </p:cNvPr>
          <p:cNvSpPr txBox="1">
            <a:spLocks/>
          </p:cNvSpPr>
          <p:nvPr/>
        </p:nvSpPr>
        <p:spPr>
          <a:xfrm>
            <a:off x="2909460" y="2010933"/>
            <a:ext cx="1922693" cy="5322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Logic Apps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E93DD35-D574-A64C-7B9A-0A2FD68F6095}"/>
              </a:ext>
            </a:extLst>
          </p:cNvPr>
          <p:cNvSpPr txBox="1">
            <a:spLocks/>
          </p:cNvSpPr>
          <p:nvPr/>
        </p:nvSpPr>
        <p:spPr>
          <a:xfrm>
            <a:off x="7694393" y="2010933"/>
            <a:ext cx="2203721" cy="5322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Event House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06C504A-25AF-6438-C263-39F389F79BF8}"/>
              </a:ext>
            </a:extLst>
          </p:cNvPr>
          <p:cNvSpPr txBox="1">
            <a:spLocks/>
          </p:cNvSpPr>
          <p:nvPr/>
        </p:nvSpPr>
        <p:spPr>
          <a:xfrm>
            <a:off x="5081095" y="2010933"/>
            <a:ext cx="2364356" cy="5322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Event Streams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3241ED5-45F1-E664-33AA-C242583067D5}"/>
              </a:ext>
            </a:extLst>
          </p:cNvPr>
          <p:cNvSpPr txBox="1">
            <a:spLocks/>
          </p:cNvSpPr>
          <p:nvPr/>
        </p:nvSpPr>
        <p:spPr>
          <a:xfrm>
            <a:off x="10147057" y="2010933"/>
            <a:ext cx="1694682" cy="5322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Power BI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D481F73-4865-2210-6E2E-0D3E7D1C47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111" y="4714596"/>
            <a:ext cx="1369660" cy="1132284"/>
          </a:xfrm>
          <a:prstGeom prst="rect">
            <a:avLst/>
          </a:prstGeom>
        </p:spPr>
      </p:pic>
      <p:pic>
        <p:nvPicPr>
          <p:cNvPr id="22" name="Picture 21" descr="A white and pink logo&#10;&#10;AI-generated content may be incorrect.">
            <a:extLst>
              <a:ext uri="{FF2B5EF4-FFF2-40B4-BE49-F238E27FC236}">
                <a16:creationId xmlns:a16="http://schemas.microsoft.com/office/drawing/2014/main" id="{923640C7-F326-EBC0-D11B-F58A7AB451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279" y="4600498"/>
            <a:ext cx="1371600" cy="13716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5F231C8-8B32-5040-2DD2-AADCC0AAFA03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2195989" y="4124772"/>
            <a:ext cx="1004122" cy="11559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995D71-D972-E38B-39CA-EF0F29F55835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4531671" y="3435131"/>
            <a:ext cx="935018" cy="24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9E662DD-EA03-50FE-DA74-4703925C729E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4569771" y="5280738"/>
            <a:ext cx="94050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D48FCF4-EC04-3D16-36F7-AF7C41D10664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6838289" y="3437535"/>
            <a:ext cx="1201850" cy="8368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023553-EA58-75C6-D9ED-1607C474B220}"/>
              </a:ext>
            </a:extLst>
          </p:cNvPr>
          <p:cNvCxnSpPr>
            <a:cxnSpLocks/>
            <a:stCxn id="22" idx="3"/>
            <a:endCxn id="8" idx="1"/>
          </p:cNvCxnSpPr>
          <p:nvPr/>
        </p:nvCxnSpPr>
        <p:spPr>
          <a:xfrm flipV="1">
            <a:off x="6881879" y="4274355"/>
            <a:ext cx="1158260" cy="10119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F302799-B930-D734-DE0E-34B1F6367A82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9411739" y="4274355"/>
            <a:ext cx="929871" cy="43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58A8D1C-10B2-25C4-C825-5E3D1E2D6665}"/>
              </a:ext>
            </a:extLst>
          </p:cNvPr>
          <p:cNvCxnSpPr>
            <a:stCxn id="14" idx="3"/>
            <a:endCxn id="12" idx="1"/>
          </p:cNvCxnSpPr>
          <p:nvPr/>
        </p:nvCxnSpPr>
        <p:spPr>
          <a:xfrm flipV="1">
            <a:off x="2195989" y="3435131"/>
            <a:ext cx="966022" cy="6896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A green and blue logo&#10;&#10;AI-generated content may be incorrect.">
            <a:extLst>
              <a:ext uri="{FF2B5EF4-FFF2-40B4-BE49-F238E27FC236}">
                <a16:creationId xmlns:a16="http://schemas.microsoft.com/office/drawing/2014/main" id="{328A070E-6093-4DCB-19DF-48F0EEB7F5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846" y="5846880"/>
            <a:ext cx="734210" cy="73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59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demo meme">
            <a:extLst>
              <a:ext uri="{FF2B5EF4-FFF2-40B4-BE49-F238E27FC236}">
                <a16:creationId xmlns:a16="http://schemas.microsoft.com/office/drawing/2014/main" id="{D1333F77-2543-BD41-296C-99FE42DCB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792" y="386862"/>
            <a:ext cx="8560415" cy="5891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36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Create Event House</a:t>
            </a: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4A2BB1-DDDE-4818-A390-A271BEF24FCE}"/>
              </a:ext>
            </a:extLst>
          </p:cNvPr>
          <p:cNvSpPr txBox="1"/>
          <p:nvPr/>
        </p:nvSpPr>
        <p:spPr>
          <a:xfrm>
            <a:off x="7070144" y="1972833"/>
            <a:ext cx="4588456" cy="4403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This step is easier than you think! All you need to do is come up with a fun name.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We will not be creating any tables at this stage as those will be added from the Event Streams.</a:t>
            </a:r>
          </a:p>
        </p:txBody>
      </p:sp>
      <p:pic>
        <p:nvPicPr>
          <p:cNvPr id="3" name="Picture 2" descr="A blue and white logo&#10;&#10;AI-generated content may be incorrect.">
            <a:extLst>
              <a:ext uri="{FF2B5EF4-FFF2-40B4-BE49-F238E27FC236}">
                <a16:creationId xmlns:a16="http://schemas.microsoft.com/office/drawing/2014/main" id="{364F5EB4-49D5-EF55-A629-19EE1F70C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08" y="240323"/>
            <a:ext cx="1371600" cy="13716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0982FA8-A3B5-4F03-9E29-35A5C50BDB9D}"/>
              </a:ext>
            </a:extLst>
          </p:cNvPr>
          <p:cNvSpPr/>
          <p:nvPr/>
        </p:nvSpPr>
        <p:spPr>
          <a:xfrm>
            <a:off x="2736633" y="2441938"/>
            <a:ext cx="3956692" cy="2839530"/>
          </a:xfrm>
          <a:prstGeom prst="rect">
            <a:avLst/>
          </a:prstGeom>
          <a:solidFill>
            <a:srgbClr val="2A5010">
              <a:alpha val="20000"/>
            </a:srgbClr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A yellow rectangular objects on a black background&#10;&#10;AI-generated content may be incorrect.">
            <a:extLst>
              <a:ext uri="{FF2B5EF4-FFF2-40B4-BE49-F238E27FC236}">
                <a16:creationId xmlns:a16="http://schemas.microsoft.com/office/drawing/2014/main" id="{43517EB8-CEF0-F7BE-DE65-140260062A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210" y="3203666"/>
            <a:ext cx="731520" cy="731520"/>
          </a:xfrm>
          <a:prstGeom prst="rect">
            <a:avLst/>
          </a:prstGeom>
        </p:spPr>
      </p:pic>
      <p:pic>
        <p:nvPicPr>
          <p:cNvPr id="30" name="Picture 29" descr="A blue and white logo&#10;&#10;AI-generated content may be incorrect.">
            <a:extLst>
              <a:ext uri="{FF2B5EF4-FFF2-40B4-BE49-F238E27FC236}">
                <a16:creationId xmlns:a16="http://schemas.microsoft.com/office/drawing/2014/main" id="{EF028D6A-69E8-5A16-BE53-FAE55A259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024" y="3204329"/>
            <a:ext cx="731520" cy="731520"/>
          </a:xfrm>
          <a:prstGeom prst="rect">
            <a:avLst/>
          </a:prstGeom>
          <a:effectLst>
            <a:glow rad="152400">
              <a:srgbClr val="00CC99">
                <a:alpha val="60000"/>
              </a:srgbClr>
            </a:glow>
          </a:effectLst>
        </p:spPr>
      </p:pic>
      <p:pic>
        <p:nvPicPr>
          <p:cNvPr id="31" name="Picture 30" descr="A white and pink logo&#10;&#10;AI-generated content may be incorrect.">
            <a:extLst>
              <a:ext uri="{FF2B5EF4-FFF2-40B4-BE49-F238E27FC236}">
                <a16:creationId xmlns:a16="http://schemas.microsoft.com/office/drawing/2014/main" id="{7ED17FCF-308A-E9B8-78BF-8FAA8059D4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915" y="2752571"/>
            <a:ext cx="731520" cy="73152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B554EA-B2E8-17E3-B192-6846AE241E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9044" y="2752571"/>
            <a:ext cx="884879" cy="731520"/>
          </a:xfrm>
          <a:prstGeom prst="rect">
            <a:avLst/>
          </a:prstGeom>
        </p:spPr>
      </p:pic>
      <p:pic>
        <p:nvPicPr>
          <p:cNvPr id="33" name="Picture 32" descr="A satellite in space with stars&#10;&#10;AI-generated content may be incorrect.">
            <a:extLst>
              <a:ext uri="{FF2B5EF4-FFF2-40B4-BE49-F238E27FC236}">
                <a16:creationId xmlns:a16="http://schemas.microsoft.com/office/drawing/2014/main" id="{0E1A9432-75A3-F3F6-9BEE-15705FA172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4" y="3258757"/>
            <a:ext cx="731520" cy="73152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062D2E5-B384-FC94-03C6-8519AB0A3F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6917" y="3849684"/>
            <a:ext cx="884879" cy="731520"/>
          </a:xfrm>
          <a:prstGeom prst="rect">
            <a:avLst/>
          </a:prstGeom>
        </p:spPr>
      </p:pic>
      <p:pic>
        <p:nvPicPr>
          <p:cNvPr id="40" name="Picture 39" descr="A white and pink logo&#10;&#10;AI-generated content may be incorrect.">
            <a:extLst>
              <a:ext uri="{FF2B5EF4-FFF2-40B4-BE49-F238E27FC236}">
                <a16:creationId xmlns:a16="http://schemas.microsoft.com/office/drawing/2014/main" id="{18074FB3-D903-2ABC-FA15-68310A4123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915" y="3849684"/>
            <a:ext cx="731520" cy="731520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840DC31-26E2-610A-D9C1-12E2941D8D8E}"/>
              </a:ext>
            </a:extLst>
          </p:cNvPr>
          <p:cNvCxnSpPr>
            <a:cxnSpLocks/>
            <a:stCxn id="33" idx="3"/>
            <a:endCxn id="39" idx="1"/>
          </p:cNvCxnSpPr>
          <p:nvPr/>
        </p:nvCxnSpPr>
        <p:spPr>
          <a:xfrm>
            <a:off x="787784" y="3624517"/>
            <a:ext cx="809133" cy="5909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13B0C2F-4006-3D95-CF50-BA82E8210A0E}"/>
              </a:ext>
            </a:extLst>
          </p:cNvPr>
          <p:cNvCxnSpPr>
            <a:cxnSpLocks/>
            <a:stCxn id="32" idx="3"/>
            <a:endCxn id="31" idx="1"/>
          </p:cNvCxnSpPr>
          <p:nvPr/>
        </p:nvCxnSpPr>
        <p:spPr>
          <a:xfrm>
            <a:off x="2473923" y="3118331"/>
            <a:ext cx="42699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C4EF642-EA0A-0034-7FBE-1DB44467230F}"/>
              </a:ext>
            </a:extLst>
          </p:cNvPr>
          <p:cNvCxnSpPr>
            <a:cxnSpLocks/>
            <a:stCxn id="39" idx="3"/>
            <a:endCxn id="40" idx="1"/>
          </p:cNvCxnSpPr>
          <p:nvPr/>
        </p:nvCxnSpPr>
        <p:spPr>
          <a:xfrm>
            <a:off x="2481796" y="4215444"/>
            <a:ext cx="4191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7A83E1C-1D6D-44BE-9DDD-1DE356FE1636}"/>
              </a:ext>
            </a:extLst>
          </p:cNvPr>
          <p:cNvCxnSpPr>
            <a:cxnSpLocks/>
            <a:stCxn id="31" idx="3"/>
            <a:endCxn id="30" idx="1"/>
          </p:cNvCxnSpPr>
          <p:nvPr/>
        </p:nvCxnSpPr>
        <p:spPr>
          <a:xfrm>
            <a:off x="3632435" y="3118331"/>
            <a:ext cx="666589" cy="4517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E7D94F3-4A15-CA0B-2282-2FAF9847835A}"/>
              </a:ext>
            </a:extLst>
          </p:cNvPr>
          <p:cNvCxnSpPr>
            <a:cxnSpLocks/>
            <a:stCxn id="40" idx="3"/>
            <a:endCxn id="30" idx="1"/>
          </p:cNvCxnSpPr>
          <p:nvPr/>
        </p:nvCxnSpPr>
        <p:spPr>
          <a:xfrm flipV="1">
            <a:off x="3632435" y="3570089"/>
            <a:ext cx="666589" cy="6453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0729ACE-B931-458F-B930-5F2770694BD4}"/>
              </a:ext>
            </a:extLst>
          </p:cNvPr>
          <p:cNvCxnSpPr>
            <a:cxnSpLocks/>
            <a:stCxn id="30" idx="3"/>
            <a:endCxn id="29" idx="1"/>
          </p:cNvCxnSpPr>
          <p:nvPr/>
        </p:nvCxnSpPr>
        <p:spPr>
          <a:xfrm flipV="1">
            <a:off x="5030544" y="3569426"/>
            <a:ext cx="588666" cy="6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FE7FCDC-A169-C817-BC61-97CFADBA18D5}"/>
              </a:ext>
            </a:extLst>
          </p:cNvPr>
          <p:cNvCxnSpPr>
            <a:cxnSpLocks/>
            <a:stCxn id="33" idx="3"/>
            <a:endCxn id="32" idx="1"/>
          </p:cNvCxnSpPr>
          <p:nvPr/>
        </p:nvCxnSpPr>
        <p:spPr>
          <a:xfrm flipV="1">
            <a:off x="787784" y="3118331"/>
            <a:ext cx="801260" cy="5061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 descr="A green and blue logo&#10;&#10;AI-generated content may be incorrect.">
            <a:extLst>
              <a:ext uri="{FF2B5EF4-FFF2-40B4-BE49-F238E27FC236}">
                <a16:creationId xmlns:a16="http://schemas.microsoft.com/office/drawing/2014/main" id="{78C4B802-3D1B-7DB7-99EE-764FCD38B9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774" y="4463997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52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D671B"/>
      </a:dk2>
      <a:lt2>
        <a:srgbClr val="EBEBEB"/>
      </a:lt2>
      <a:accent1>
        <a:srgbClr val="2A5010"/>
      </a:accent1>
      <a:accent2>
        <a:srgbClr val="2A5010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Basic">
      <a:majorFont>
        <a:latin typeface="Bodoni MT"/>
        <a:ea typeface=""/>
        <a:cs typeface=""/>
      </a:majorFont>
      <a:minorFont>
        <a:latin typeface="Bodoni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18427</TotalTime>
  <Words>798</Words>
  <Application>Microsoft Office PowerPoint</Application>
  <PresentationFormat>Widescreen</PresentationFormat>
  <Paragraphs>111</Paragraphs>
  <Slides>17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Algerian</vt:lpstr>
      <vt:lpstr>Arial</vt:lpstr>
      <vt:lpstr>Bodoni MT</vt:lpstr>
      <vt:lpstr>Calibri</vt:lpstr>
      <vt:lpstr>Segoe Sans Display</vt:lpstr>
      <vt:lpstr>Segoe Sans Text</vt:lpstr>
      <vt:lpstr>Segoe UI</vt:lpstr>
      <vt:lpstr>Segoe UI Semibold</vt:lpstr>
      <vt:lpstr>Office Theme</vt:lpstr>
      <vt:lpstr>Exploring Real-Time Horizons with Microsoft Fabric</vt:lpstr>
      <vt:lpstr>DP-700 Offer</vt:lpstr>
      <vt:lpstr>Learn more about Microsoft Fabric</vt:lpstr>
      <vt:lpstr>PowerPoint Presentation</vt:lpstr>
      <vt:lpstr>About Me ~ Kristyna Ferris</vt:lpstr>
      <vt:lpstr>Prerequisites</vt:lpstr>
      <vt:lpstr>Real-Time Demo Architecture</vt:lpstr>
      <vt:lpstr>PowerPoint Presentation</vt:lpstr>
      <vt:lpstr>Create Event House</vt:lpstr>
      <vt:lpstr>Create Event Streams</vt:lpstr>
      <vt:lpstr>Create Logic Apps</vt:lpstr>
      <vt:lpstr>Finish Event Streams</vt:lpstr>
      <vt:lpstr>Surveying the Data</vt:lpstr>
      <vt:lpstr>Create Power BI Report</vt:lpstr>
      <vt:lpstr>Real-Time Demo Architecture</vt:lpstr>
      <vt:lpstr>Questions?</vt:lpstr>
      <vt:lpstr>Don’t forget to connect, 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Meets Programmability</dc:title>
  <dc:creator>Kristyna Hughes</dc:creator>
  <cp:lastModifiedBy>Kristyna Ferris</cp:lastModifiedBy>
  <cp:revision>6</cp:revision>
  <dcterms:created xsi:type="dcterms:W3CDTF">2022-08-06T02:37:56Z</dcterms:created>
  <dcterms:modified xsi:type="dcterms:W3CDTF">2025-04-02T18:21:55Z</dcterms:modified>
</cp:coreProperties>
</file>